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59" r:id="rId9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c5a676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0fc5a676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e0ef38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6de0ef38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e0ef38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6de0ef38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31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e0ef38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6de0ef38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98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e0ef38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6de0ef38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54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e0ef38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6de0ef38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64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de0ef387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26de0ef387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80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fc5a676d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0fc5a676d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56">
            <a:off x="6789542" y="2871021"/>
            <a:ext cx="2610466" cy="234445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963075" y="1175626"/>
            <a:ext cx="5762100" cy="193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FORGET MARKETING</a:t>
            </a:r>
          </a:p>
          <a:p>
            <a:pPr algn="r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en-ZA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Let’s talk communications</a:t>
            </a:r>
            <a:endParaRPr lang="en-ZA"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endParaRPr lang="en-US" sz="19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Brad </a:t>
            </a:r>
            <a:r>
              <a:rPr lang="en-US" sz="1900" b="1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ChicagoFire</a:t>
            </a:r>
            <a:r>
              <a:rPr lang="en-US" sz="19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Watridge</a:t>
            </a:r>
            <a:endParaRPr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b="0" i="0" dirty="0">
                <a:effectLst/>
                <a:latin typeface="-apple-system"/>
              </a:rPr>
              <a:t>📊Strategist I 🔮Mentor I Speaker I </a:t>
            </a:r>
            <a:r>
              <a:rPr lang="en-ZA" b="0" i="0" dirty="0" err="1">
                <a:effectLst/>
                <a:latin typeface="-apple-system"/>
              </a:rPr>
              <a:t>Ex⭯plorer</a:t>
            </a:r>
            <a:r>
              <a:rPr lang="en-ZA" b="0" i="0" dirty="0">
                <a:effectLst/>
                <a:latin typeface="-apple-system"/>
              </a:rPr>
              <a:t> l Dad</a:t>
            </a:r>
            <a:endParaRPr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4031" t="-11395" r="1780" b="-5961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l="-48411" t="9247" b="17238"/>
          <a:stretch/>
        </p:blipFill>
        <p:spPr>
          <a:xfrm>
            <a:off x="3769277" y="185624"/>
            <a:ext cx="4955898" cy="10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96950" y="3045900"/>
            <a:ext cx="1691274" cy="13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214806"/>
            <a:ext cx="9144003" cy="92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rawings of people&#10;&#10;Description automatically generated">
            <a:extLst>
              <a:ext uri="{FF2B5EF4-FFF2-40B4-BE49-F238E27FC236}">
                <a16:creationId xmlns:a16="http://schemas.microsoft.com/office/drawing/2014/main" id="{7145A24B-46A5-6EA1-C2F3-81AA1B14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49399"/>
            <a:ext cx="9143350" cy="4065419"/>
          </a:xfrm>
          <a:prstGeom prst="rect">
            <a:avLst/>
          </a:prstGeom>
        </p:spPr>
      </p:pic>
      <p:sp>
        <p:nvSpPr>
          <p:cNvPr id="65" name="Google Shape;65;p1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0" y="4214819"/>
            <a:ext cx="9144003" cy="9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2F445-489A-02E3-B010-67B363506809}"/>
              </a:ext>
            </a:extLst>
          </p:cNvPr>
          <p:cNvSpPr txBox="1"/>
          <p:nvPr/>
        </p:nvSpPr>
        <p:spPr>
          <a:xfrm>
            <a:off x="3135536" y="1811631"/>
            <a:ext cx="32239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Adam’s Apple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What is the core of business ownership. The single point of departure, the one thing we do hourly, daily, weekly and annually. What is our poison?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05D60-CBAD-8C06-4F09-600C65FA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41" y="1648783"/>
            <a:ext cx="1710690" cy="17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rawings of people&#10;&#10;Description automatically generated">
            <a:extLst>
              <a:ext uri="{FF2B5EF4-FFF2-40B4-BE49-F238E27FC236}">
                <a16:creationId xmlns:a16="http://schemas.microsoft.com/office/drawing/2014/main" id="{DD797A5F-D1B1-AEC3-3721-1C5251C5CE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49399"/>
            <a:ext cx="9143350" cy="4065419"/>
          </a:xfrm>
          <a:prstGeom prst="rect">
            <a:avLst/>
          </a:prstGeom>
        </p:spPr>
      </p:pic>
      <p:sp>
        <p:nvSpPr>
          <p:cNvPr id="65" name="Google Shape;65;p1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0" y="4214819"/>
            <a:ext cx="9144003" cy="9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2F445-489A-02E3-B010-67B363506809}"/>
              </a:ext>
            </a:extLst>
          </p:cNvPr>
          <p:cNvSpPr txBox="1"/>
          <p:nvPr/>
        </p:nvSpPr>
        <p:spPr>
          <a:xfrm>
            <a:off x="3061645" y="2052799"/>
            <a:ext cx="3223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Sell to Survive?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Selling is defined as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giving or handing over (something) in exchange for money.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05D60-CBAD-8C06-4F09-600C65FA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63" y="1716405"/>
            <a:ext cx="1710690" cy="17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53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rawings of people&#10;&#10;Description automatically generated">
            <a:extLst>
              <a:ext uri="{FF2B5EF4-FFF2-40B4-BE49-F238E27FC236}">
                <a16:creationId xmlns:a16="http://schemas.microsoft.com/office/drawing/2014/main" id="{D395F528-DF75-88DC-0D95-49C68BC0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49399"/>
            <a:ext cx="9143350" cy="4065419"/>
          </a:xfrm>
          <a:prstGeom prst="rect">
            <a:avLst/>
          </a:prstGeom>
        </p:spPr>
      </p:pic>
      <p:sp>
        <p:nvSpPr>
          <p:cNvPr id="65" name="Google Shape;65;p1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0" y="4214819"/>
            <a:ext cx="9144003" cy="9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2F445-489A-02E3-B010-67B363506809}"/>
              </a:ext>
            </a:extLst>
          </p:cNvPr>
          <p:cNvSpPr txBox="1"/>
          <p:nvPr/>
        </p:nvSpPr>
        <p:spPr>
          <a:xfrm>
            <a:off x="2959395" y="1879252"/>
            <a:ext cx="3223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Connect to Collect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Communication is defined as t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imparting or 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xchanging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information by speaking, writing, or using some other medium.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05D60-CBAD-8C06-4F09-600C65FA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33" y="1716405"/>
            <a:ext cx="1710690" cy="17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88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rawings of people&#10;&#10;Description automatically generated">
            <a:extLst>
              <a:ext uri="{FF2B5EF4-FFF2-40B4-BE49-F238E27FC236}">
                <a16:creationId xmlns:a16="http://schemas.microsoft.com/office/drawing/2014/main" id="{D395F528-DF75-88DC-0D95-49C68BC0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49399"/>
            <a:ext cx="9143350" cy="4065419"/>
          </a:xfrm>
          <a:prstGeom prst="rect">
            <a:avLst/>
          </a:prstGeom>
        </p:spPr>
      </p:pic>
      <p:sp>
        <p:nvSpPr>
          <p:cNvPr id="65" name="Google Shape;65;p1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0" y="4214819"/>
            <a:ext cx="9144003" cy="9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2F445-489A-02E3-B010-67B363506809}"/>
              </a:ext>
            </a:extLst>
          </p:cNvPr>
          <p:cNvSpPr txBox="1"/>
          <p:nvPr/>
        </p:nvSpPr>
        <p:spPr>
          <a:xfrm>
            <a:off x="3139269" y="2016412"/>
            <a:ext cx="322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The Eye of The Storm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Communication is your core, the place of truth, passion, pleasure and profit.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05D60-CBAD-8C06-4F09-600C65FA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33" y="1716405"/>
            <a:ext cx="1710690" cy="17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E2E4D-C765-B578-65EA-504E322DBA48}"/>
              </a:ext>
            </a:extLst>
          </p:cNvPr>
          <p:cNvSpPr txBox="1"/>
          <p:nvPr/>
        </p:nvSpPr>
        <p:spPr>
          <a:xfrm>
            <a:off x="5273433" y="2977588"/>
            <a:ext cx="392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E101A"/>
                </a:solidFill>
                <a:effectLst/>
              </a:rPr>
              <a:t>Bullseye and be intentional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E101A"/>
                </a:solidFill>
                <a:effectLst/>
              </a:rPr>
              <a:t>Consistently brand your senses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E101A"/>
                </a:solidFill>
                <a:effectLst/>
              </a:rPr>
              <a:t>Play on your customer's senses, yes all of them!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E101A"/>
                </a:solidFill>
                <a:effectLst/>
              </a:rPr>
              <a:t>Engage and interact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E101A"/>
                </a:solidFill>
                <a:effectLst/>
              </a:rPr>
              <a:t>Tell your success story 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E101A"/>
                </a:solidFill>
                <a:effectLst/>
              </a:rPr>
              <a:t>Focus on content</a:t>
            </a:r>
          </a:p>
        </p:txBody>
      </p:sp>
    </p:spTree>
    <p:extLst>
      <p:ext uri="{BB962C8B-B14F-4D97-AF65-F5344CB8AC3E}">
        <p14:creationId xmlns:p14="http://schemas.microsoft.com/office/powerpoint/2010/main" val="239908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rawings of people&#10;&#10;Description automatically generated">
            <a:extLst>
              <a:ext uri="{FF2B5EF4-FFF2-40B4-BE49-F238E27FC236}">
                <a16:creationId xmlns:a16="http://schemas.microsoft.com/office/drawing/2014/main" id="{D395F528-DF75-88DC-0D95-49C68BC0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49399"/>
            <a:ext cx="9143350" cy="4065419"/>
          </a:xfrm>
          <a:prstGeom prst="rect">
            <a:avLst/>
          </a:prstGeom>
        </p:spPr>
      </p:pic>
      <p:sp>
        <p:nvSpPr>
          <p:cNvPr id="65" name="Google Shape;65;p1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0" y="4214819"/>
            <a:ext cx="9144003" cy="9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2F445-489A-02E3-B010-67B363506809}"/>
              </a:ext>
            </a:extLst>
          </p:cNvPr>
          <p:cNvSpPr txBox="1"/>
          <p:nvPr/>
        </p:nvSpPr>
        <p:spPr>
          <a:xfrm>
            <a:off x="380914" y="304672"/>
            <a:ext cx="83821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The Power Within</a:t>
            </a:r>
          </a:p>
          <a:p>
            <a:pPr algn="l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Set Daily Communication Goals: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Establish specific communication goals for the day, such as initiating a </a:t>
            </a: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certain number of conversations or making follow-up calls.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Practice Active Listening: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Actively listen when others are speaking, ask questions to understand </a:t>
            </a: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their points better, and show you value their input.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Embrace Self-Reflection: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Take a few minutes each day to reflect on your communication experiences, noting areas of improvement and what you did well.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Engage in Small Talk: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Initiate conversations with colleagues, clients, or contacts using light and friendly topics to build rapport and ease into more substantial discussions.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Join Communication Workshops or Courses: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Enroll in workshops or courses that focus on communication skills, providing structured learning and opportunities for practice.</a:t>
            </a:r>
          </a:p>
        </p:txBody>
      </p:sp>
    </p:spTree>
    <p:extLst>
      <p:ext uri="{BB962C8B-B14F-4D97-AF65-F5344CB8AC3E}">
        <p14:creationId xmlns:p14="http://schemas.microsoft.com/office/powerpoint/2010/main" val="178206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rawings of people&#10;&#10;Description automatically generated">
            <a:extLst>
              <a:ext uri="{FF2B5EF4-FFF2-40B4-BE49-F238E27FC236}">
                <a16:creationId xmlns:a16="http://schemas.microsoft.com/office/drawing/2014/main" id="{D395F528-DF75-88DC-0D95-49C68BC0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49399"/>
            <a:ext cx="9143350" cy="4065419"/>
          </a:xfrm>
          <a:prstGeom prst="rect">
            <a:avLst/>
          </a:prstGeom>
        </p:spPr>
      </p:pic>
      <p:sp>
        <p:nvSpPr>
          <p:cNvPr id="65" name="Google Shape;65;p1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50" y="4214819"/>
            <a:ext cx="9144003" cy="9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2F445-489A-02E3-B010-67B363506809}"/>
              </a:ext>
            </a:extLst>
          </p:cNvPr>
          <p:cNvSpPr txBox="1"/>
          <p:nvPr/>
        </p:nvSpPr>
        <p:spPr>
          <a:xfrm>
            <a:off x="380914" y="304672"/>
            <a:ext cx="8382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The Power Within</a:t>
            </a:r>
          </a:p>
          <a:p>
            <a:pPr algn="l"/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Set Clear Communication Goals: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Define specific communication objectives for your business interactions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Reflect and Adapt Daily: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Encourage a culture of self-reflection within your business. Encourage </a:t>
            </a: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team members to reflect on their daily communication interactions, </a:t>
            </a: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identifying areas for improvement and celebrating successes.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Promote Engaging Small Talk: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Encourage your team to initiate friendly small talk as a way to connect with clients, colleagues, and stakeholders on a personal level. This can lead to stronger relationships and more productive conversations.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  <a:latin typeface="+mj-lt"/>
              </a:rPr>
              <a:t>Invest in Communication Training:</a:t>
            </a:r>
            <a:endParaRPr lang="en-US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457200" lvl="1" algn="l"/>
            <a:r>
              <a:rPr lang="en-US" b="0" i="0" dirty="0" err="1">
                <a:solidFill>
                  <a:schemeClr val="tx1"/>
                </a:solidFill>
                <a:effectLst/>
                <a:latin typeface="+mj-lt"/>
              </a:rPr>
              <a:t>Recognise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the importance of ongoing communication skills development. Invest in workshops, courses, or training programs for your team to improve their communication abilities, whether it's in sales, negotiations, or team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41167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5095175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58992" y="4067700"/>
            <a:ext cx="1225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Poppins"/>
                <a:ea typeface="Poppins"/>
                <a:cs typeface="Poppins"/>
                <a:sym typeface="Poppins"/>
              </a:rPr>
              <a:t>Brought to you by</a:t>
            </a:r>
            <a:endParaRPr sz="9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800" y="1294275"/>
            <a:ext cx="7303976" cy="38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i="0" u="none" strike="noStrike" cap="none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998" y="4390801"/>
            <a:ext cx="1225201" cy="60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C9B993-3AB1-C0D5-01A7-CEE369060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76" y="1691415"/>
            <a:ext cx="1818000" cy="162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423</Words>
  <Application>Microsoft Office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Poppins</vt:lpstr>
      <vt:lpstr>-apple-system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Watridge</dc:creator>
  <cp:lastModifiedBy>Brad Watridge</cp:lastModifiedBy>
  <cp:revision>3</cp:revision>
  <dcterms:modified xsi:type="dcterms:W3CDTF">2023-10-05T06:03:54Z</dcterms:modified>
</cp:coreProperties>
</file>