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67" r:id="rId4"/>
    <p:sldId id="348" r:id="rId5"/>
    <p:sldId id="361" r:id="rId6"/>
    <p:sldId id="364" r:id="rId7"/>
    <p:sldId id="360" r:id="rId8"/>
    <p:sldId id="350" r:id="rId9"/>
    <p:sldId id="351" r:id="rId10"/>
    <p:sldId id="318" r:id="rId11"/>
    <p:sldId id="369" r:id="rId12"/>
    <p:sldId id="333" r:id="rId13"/>
    <p:sldId id="320" r:id="rId14"/>
    <p:sldId id="366" r:id="rId15"/>
    <p:sldId id="365" r:id="rId16"/>
    <p:sldId id="359" r:id="rId17"/>
    <p:sldId id="323" r:id="rId18"/>
    <p:sldId id="324" r:id="rId19"/>
    <p:sldId id="368" r:id="rId20"/>
    <p:sldId id="325" r:id="rId21"/>
    <p:sldId id="259" r:id="rId22"/>
  </p:sldIdLst>
  <p:sldSz cx="9144000" cy="5143500" type="screen16x9"/>
  <p:notesSz cx="6858000" cy="9144000"/>
  <p:embeddedFontLst>
    <p:embeddedFont>
      <p:font typeface="Poppi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zE5MtLyIEkC9amrBK0KZPNXH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3596B-5FAC-4753-8E73-BCEFA56C4008}" v="205" dt="2023-01-13T10:59:53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marie Goosen" userId="031d68440628b824" providerId="LiveId" clId="{48F3596B-5FAC-4753-8E73-BCEFA56C4008}"/>
    <pc:docChg chg="undo custSel delSld modSld modMainMaster">
      <pc:chgData name="Elmarie Goosen" userId="031d68440628b824" providerId="LiveId" clId="{48F3596B-5FAC-4753-8E73-BCEFA56C4008}" dt="2023-01-13T11:06:28.119" v="879" actId="1076"/>
      <pc:docMkLst>
        <pc:docMk/>
      </pc:docMkLst>
      <pc:sldChg chg="addSp delSp modSp mod modNotes">
        <pc:chgData name="Elmarie Goosen" userId="031d68440628b824" providerId="LiveId" clId="{48F3596B-5FAC-4753-8E73-BCEFA56C4008}" dt="2023-01-13T10:38:03.343" v="641" actId="1076"/>
        <pc:sldMkLst>
          <pc:docMk/>
          <pc:sldMk cId="0" sldId="256"/>
        </pc:sldMkLst>
        <pc:spChg chg="mod">
          <ac:chgData name="Elmarie Goosen" userId="031d68440628b824" providerId="LiveId" clId="{48F3596B-5FAC-4753-8E73-BCEFA56C4008}" dt="2023-01-13T10:37:08.301" v="637" actId="404"/>
          <ac:spMkLst>
            <pc:docMk/>
            <pc:sldMk cId="0" sldId="256"/>
            <ac:spMk id="55" creationId="{00000000-0000-0000-0000-000000000000}"/>
          </ac:spMkLst>
        </pc:spChg>
        <pc:spChg chg="del">
          <ac:chgData name="Elmarie Goosen" userId="031d68440628b824" providerId="LiveId" clId="{48F3596B-5FAC-4753-8E73-BCEFA56C4008}" dt="2023-01-13T10:36:36.118" v="631" actId="478"/>
          <ac:spMkLst>
            <pc:docMk/>
            <pc:sldMk cId="0" sldId="256"/>
            <ac:spMk id="59" creationId="{00000000-0000-0000-0000-000000000000}"/>
          </ac:spMkLst>
        </pc:spChg>
        <pc:spChg chg="del">
          <ac:chgData name="Elmarie Goosen" userId="031d68440628b824" providerId="LiveId" clId="{48F3596B-5FAC-4753-8E73-BCEFA56C4008}" dt="2023-01-13T10:36:39.999" v="632" actId="478"/>
          <ac:spMkLst>
            <pc:docMk/>
            <pc:sldMk cId="0" sldId="256"/>
            <ac:spMk id="60" creationId="{00000000-0000-0000-0000-000000000000}"/>
          </ac:spMkLst>
        </pc:spChg>
        <pc:picChg chg="add mod">
          <ac:chgData name="Elmarie Goosen" userId="031d68440628b824" providerId="LiveId" clId="{48F3596B-5FAC-4753-8E73-BCEFA56C4008}" dt="2023-01-13T10:38:03.343" v="641" actId="1076"/>
          <ac:picMkLst>
            <pc:docMk/>
            <pc:sldMk cId="0" sldId="256"/>
            <ac:picMk id="2" creationId="{DE2B2291-5FBB-7471-36F1-DF1FC34C4036}"/>
          </ac:picMkLst>
        </pc:picChg>
      </pc:sldChg>
      <pc:sldChg chg="del modNotes">
        <pc:chgData name="Elmarie Goosen" userId="031d68440628b824" providerId="LiveId" clId="{48F3596B-5FAC-4753-8E73-BCEFA56C4008}" dt="2023-01-13T10:34:17.561" v="599" actId="47"/>
        <pc:sldMkLst>
          <pc:docMk/>
          <pc:sldMk cId="0" sldId="258"/>
        </pc:sldMkLst>
      </pc:sldChg>
      <pc:sldChg chg="modNotes">
        <pc:chgData name="Elmarie Goosen" userId="031d68440628b824" providerId="LiveId" clId="{48F3596B-5FAC-4753-8E73-BCEFA56C4008}" dt="2023-01-13T08:23:17.615" v="54"/>
        <pc:sldMkLst>
          <pc:docMk/>
          <pc:sldMk cId="0" sldId="259"/>
        </pc:sldMkLst>
      </pc:sldChg>
      <pc:sldChg chg="addSp delSp modSp mod">
        <pc:chgData name="Elmarie Goosen" userId="031d68440628b824" providerId="LiveId" clId="{48F3596B-5FAC-4753-8E73-BCEFA56C4008}" dt="2023-01-13T10:59:53.077" v="838" actId="255"/>
        <pc:sldMkLst>
          <pc:docMk/>
          <pc:sldMk cId="2765137111" sldId="318"/>
        </pc:sldMkLst>
        <pc:spChg chg="add mod">
          <ac:chgData name="Elmarie Goosen" userId="031d68440628b824" providerId="LiveId" clId="{48F3596B-5FAC-4753-8E73-BCEFA56C4008}" dt="2023-01-13T08:24:14.860" v="61"/>
          <ac:spMkLst>
            <pc:docMk/>
            <pc:sldMk cId="2765137111" sldId="318"/>
            <ac:spMk id="2" creationId="{B0ABF907-EC73-DA46-6C7E-5724502D5073}"/>
          </ac:spMkLst>
        </pc:spChg>
        <pc:spChg chg="mod">
          <ac:chgData name="Elmarie Goosen" userId="031d68440628b824" providerId="LiveId" clId="{48F3596B-5FAC-4753-8E73-BCEFA56C4008}" dt="2023-01-13T08:24:14.860" v="61"/>
          <ac:spMkLst>
            <pc:docMk/>
            <pc:sldMk cId="2765137111" sldId="318"/>
            <ac:spMk id="7" creationId="{72DFEE38-8D90-6580-F0F4-6EB45901BD28}"/>
          </ac:spMkLst>
        </pc:spChg>
        <pc:spChg chg="mod">
          <ac:chgData name="Elmarie Goosen" userId="031d68440628b824" providerId="LiveId" clId="{48F3596B-5FAC-4753-8E73-BCEFA56C4008}" dt="2023-01-13T10:58:16.691" v="819" actId="207"/>
          <ac:spMkLst>
            <pc:docMk/>
            <pc:sldMk cId="2765137111" sldId="318"/>
            <ac:spMk id="8" creationId="{FEFB6C44-6DE1-4285-BFF7-2780E94F7DDF}"/>
          </ac:spMkLst>
        </pc:spChg>
        <pc:spChg chg="mod">
          <ac:chgData name="Elmarie Goosen" userId="031d68440628b824" providerId="LiveId" clId="{48F3596B-5FAC-4753-8E73-BCEFA56C4008}" dt="2023-01-13T09:21:23.384" v="305" actId="207"/>
          <ac:spMkLst>
            <pc:docMk/>
            <pc:sldMk cId="2765137111" sldId="318"/>
            <ac:spMk id="10" creationId="{051F5936-8BB9-4A37-BA90-B4137716EAC5}"/>
          </ac:spMkLst>
        </pc:spChg>
        <pc:spChg chg="mod">
          <ac:chgData name="Elmarie Goosen" userId="031d68440628b824" providerId="LiveId" clId="{48F3596B-5FAC-4753-8E73-BCEFA56C4008}" dt="2023-01-13T08:24:14.860" v="61"/>
          <ac:spMkLst>
            <pc:docMk/>
            <pc:sldMk cId="2765137111" sldId="318"/>
            <ac:spMk id="14" creationId="{AE0063C8-AD2D-A7CE-3895-6CEC8B5EAECC}"/>
          </ac:spMkLst>
        </pc:spChg>
        <pc:spChg chg="mod">
          <ac:chgData name="Elmarie Goosen" userId="031d68440628b824" providerId="LiveId" clId="{48F3596B-5FAC-4753-8E73-BCEFA56C4008}" dt="2023-01-13T10:59:53.077" v="838" actId="255"/>
          <ac:spMkLst>
            <pc:docMk/>
            <pc:sldMk cId="2765137111" sldId="318"/>
            <ac:spMk id="16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14.860" v="61"/>
          <ac:spMkLst>
            <pc:docMk/>
            <pc:sldMk cId="2765137111" sldId="318"/>
            <ac:spMk id="21" creationId="{5589BF61-77CA-240B-8F80-2231175652D7}"/>
          </ac:spMkLst>
        </pc:spChg>
        <pc:spChg chg="mod">
          <ac:chgData name="Elmarie Goosen" userId="031d68440628b824" providerId="LiveId" clId="{48F3596B-5FAC-4753-8E73-BCEFA56C4008}" dt="2023-01-13T08:24:14.860" v="61"/>
          <ac:spMkLst>
            <pc:docMk/>
            <pc:sldMk cId="2765137111" sldId="318"/>
            <ac:spMk id="22" creationId="{BB47E97D-2A6C-A1CE-0956-E5C5910A9D4C}"/>
          </ac:spMkLst>
        </pc:spChg>
        <pc:grpChg chg="add mod">
          <ac:chgData name="Elmarie Goosen" userId="031d68440628b824" providerId="LiveId" clId="{48F3596B-5FAC-4753-8E73-BCEFA56C4008}" dt="2023-01-13T10:57:44.922" v="813" actId="1076"/>
          <ac:grpSpMkLst>
            <pc:docMk/>
            <pc:sldMk cId="2765137111" sldId="318"/>
            <ac:grpSpMk id="3" creationId="{FE11F249-1399-F5D5-CE6B-15E14F7A82FB}"/>
          </ac:grpSpMkLst>
        </pc:grpChg>
        <pc:grpChg chg="mod">
          <ac:chgData name="Elmarie Goosen" userId="031d68440628b824" providerId="LiveId" clId="{48F3596B-5FAC-4753-8E73-BCEFA56C4008}" dt="2023-01-13T08:24:14.860" v="61"/>
          <ac:grpSpMkLst>
            <pc:docMk/>
            <pc:sldMk cId="2765137111" sldId="318"/>
            <ac:grpSpMk id="4" creationId="{2E58873D-B71A-590D-255D-0C9DD46543A1}"/>
          </ac:grpSpMkLst>
        </pc:grpChg>
        <pc:picChg chg="mod">
          <ac:chgData name="Elmarie Goosen" userId="031d68440628b824" providerId="LiveId" clId="{48F3596B-5FAC-4753-8E73-BCEFA56C4008}" dt="2023-01-13T08:24:14.860" v="61"/>
          <ac:picMkLst>
            <pc:docMk/>
            <pc:sldMk cId="2765137111" sldId="318"/>
            <ac:picMk id="5" creationId="{640D6FFD-6C8E-51CB-5EC3-87EC4740A610}"/>
          </ac:picMkLst>
        </pc:picChg>
        <pc:picChg chg="mod ord modCrop">
          <ac:chgData name="Elmarie Goosen" userId="031d68440628b824" providerId="LiveId" clId="{48F3596B-5FAC-4753-8E73-BCEFA56C4008}" dt="2023-01-13T10:59:19.872" v="832" actId="1076"/>
          <ac:picMkLst>
            <pc:docMk/>
            <pc:sldMk cId="2765137111" sldId="318"/>
            <ac:picMk id="9" creationId="{00000000-0000-0000-0000-000000000000}"/>
          </ac:picMkLst>
        </pc:picChg>
        <pc:picChg chg="mod ord">
          <ac:chgData name="Elmarie Goosen" userId="031d68440628b824" providerId="LiveId" clId="{48F3596B-5FAC-4753-8E73-BCEFA56C4008}" dt="2023-01-13T10:58:34.004" v="821" actId="167"/>
          <ac:picMkLst>
            <pc:docMk/>
            <pc:sldMk cId="2765137111" sldId="318"/>
            <ac:picMk id="11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59:27.312" v="834" actId="1076"/>
          <ac:picMkLst>
            <pc:docMk/>
            <pc:sldMk cId="2765137111" sldId="318"/>
            <ac:picMk id="12" creationId="{00000000-0000-0000-0000-000000000000}"/>
          </ac:picMkLst>
        </pc:picChg>
        <pc:picChg chg="del">
          <ac:chgData name="Elmarie Goosen" userId="031d68440628b824" providerId="LiveId" clId="{48F3596B-5FAC-4753-8E73-BCEFA56C4008}" dt="2023-01-13T10:57:41.450" v="812" actId="478"/>
          <ac:picMkLst>
            <pc:docMk/>
            <pc:sldMk cId="2765137111" sldId="318"/>
            <ac:picMk id="13" creationId="{7388CBA7-EE67-4E56-8063-1F44EB4E4C28}"/>
          </ac:picMkLst>
        </pc:picChg>
        <pc:picChg chg="mod">
          <ac:chgData name="Elmarie Goosen" userId="031d68440628b824" providerId="LiveId" clId="{48F3596B-5FAC-4753-8E73-BCEFA56C4008}" dt="2023-01-13T10:58:43.104" v="824" actId="1076"/>
          <ac:picMkLst>
            <pc:docMk/>
            <pc:sldMk cId="2765137111" sldId="318"/>
            <ac:picMk id="15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14.860" v="61"/>
          <ac:picMkLst>
            <pc:docMk/>
            <pc:sldMk cId="2765137111" sldId="318"/>
            <ac:picMk id="17" creationId="{F91C5F64-D92E-A2D8-F6DC-048068BDEFB5}"/>
          </ac:picMkLst>
        </pc:picChg>
        <pc:picChg chg="mod">
          <ac:chgData name="Elmarie Goosen" userId="031d68440628b824" providerId="LiveId" clId="{48F3596B-5FAC-4753-8E73-BCEFA56C4008}" dt="2023-01-13T08:24:14.860" v="61"/>
          <ac:picMkLst>
            <pc:docMk/>
            <pc:sldMk cId="2765137111" sldId="318"/>
            <ac:picMk id="18" creationId="{1C778595-4BC8-7F02-6AFE-3AEFFC3C6D9C}"/>
          </ac:picMkLst>
        </pc:picChg>
        <pc:picChg chg="mod">
          <ac:chgData name="Elmarie Goosen" userId="031d68440628b824" providerId="LiveId" clId="{48F3596B-5FAC-4753-8E73-BCEFA56C4008}" dt="2023-01-13T08:24:14.860" v="61"/>
          <ac:picMkLst>
            <pc:docMk/>
            <pc:sldMk cId="2765137111" sldId="318"/>
            <ac:picMk id="19" creationId="{E7CB60C3-5985-5A0F-6C7C-571FBD6E3ACC}"/>
          </ac:picMkLst>
        </pc:picChg>
        <pc:picChg chg="mod">
          <ac:chgData name="Elmarie Goosen" userId="031d68440628b824" providerId="LiveId" clId="{48F3596B-5FAC-4753-8E73-BCEFA56C4008}" dt="2023-01-13T08:24:14.860" v="61"/>
          <ac:picMkLst>
            <pc:docMk/>
            <pc:sldMk cId="2765137111" sldId="318"/>
            <ac:picMk id="20" creationId="{534C898E-2302-F4ED-874C-97F516372EBC}"/>
          </ac:picMkLst>
        </pc:picChg>
        <pc:cxnChg chg="mod">
          <ac:chgData name="Elmarie Goosen" userId="031d68440628b824" providerId="LiveId" clId="{48F3596B-5FAC-4753-8E73-BCEFA56C4008}" dt="2023-01-13T08:24:14.860" v="61"/>
          <ac:cxnSpMkLst>
            <pc:docMk/>
            <pc:sldMk cId="2765137111" sldId="318"/>
            <ac:cxnSpMk id="23" creationId="{A2EF266E-5D4F-C272-4818-4BDE1D51269E}"/>
          </ac:cxnSpMkLst>
        </pc:cxnChg>
      </pc:sldChg>
      <pc:sldChg chg="addSp delSp modSp mod">
        <pc:chgData name="Elmarie Goosen" userId="031d68440628b824" providerId="LiveId" clId="{48F3596B-5FAC-4753-8E73-BCEFA56C4008}" dt="2023-01-13T11:02:04.732" v="853" actId="1076"/>
        <pc:sldMkLst>
          <pc:docMk/>
          <pc:sldMk cId="2901643887" sldId="320"/>
        </pc:sldMkLst>
        <pc:spChg chg="mod">
          <ac:chgData name="Elmarie Goosen" userId="031d68440628b824" providerId="LiveId" clId="{48F3596B-5FAC-4753-8E73-BCEFA56C4008}" dt="2023-01-13T10:11:49.216" v="369" actId="1076"/>
          <ac:spMkLst>
            <pc:docMk/>
            <pc:sldMk cId="2901643887" sldId="320"/>
            <ac:spMk id="2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11:47.012" v="368" actId="1076"/>
          <ac:spMkLst>
            <pc:docMk/>
            <pc:sldMk cId="2901643887" sldId="320"/>
            <ac:spMk id="4" creationId="{00000000-0000-0000-0000-000000000000}"/>
          </ac:spMkLst>
        </pc:spChg>
        <pc:spChg chg="add mod">
          <ac:chgData name="Elmarie Goosen" userId="031d68440628b824" providerId="LiveId" clId="{48F3596B-5FAC-4753-8E73-BCEFA56C4008}" dt="2023-01-13T08:24:20.788" v="64"/>
          <ac:spMkLst>
            <pc:docMk/>
            <pc:sldMk cId="2901643887" sldId="320"/>
            <ac:spMk id="5" creationId="{BB3BB0D2-0C94-ACDA-69E3-D1E09DD844CB}"/>
          </ac:spMkLst>
        </pc:spChg>
        <pc:spChg chg="mod">
          <ac:chgData name="Elmarie Goosen" userId="031d68440628b824" providerId="LiveId" clId="{48F3596B-5FAC-4753-8E73-BCEFA56C4008}" dt="2023-01-13T08:24:20.788" v="64"/>
          <ac:spMkLst>
            <pc:docMk/>
            <pc:sldMk cId="2901643887" sldId="320"/>
            <ac:spMk id="16" creationId="{54DA5C59-0EF4-395C-31B6-D458D668D559}"/>
          </ac:spMkLst>
        </pc:spChg>
        <pc:spChg chg="mod">
          <ac:chgData name="Elmarie Goosen" userId="031d68440628b824" providerId="LiveId" clId="{48F3596B-5FAC-4753-8E73-BCEFA56C4008}" dt="2023-01-13T08:24:20.788" v="64"/>
          <ac:spMkLst>
            <pc:docMk/>
            <pc:sldMk cId="2901643887" sldId="320"/>
            <ac:spMk id="17" creationId="{896FC5EC-0ED3-79F3-D68E-B77CFDB71110}"/>
          </ac:spMkLst>
        </pc:spChg>
        <pc:spChg chg="mod">
          <ac:chgData name="Elmarie Goosen" userId="031d68440628b824" providerId="LiveId" clId="{48F3596B-5FAC-4753-8E73-BCEFA56C4008}" dt="2023-01-13T08:24:20.788" v="64"/>
          <ac:spMkLst>
            <pc:docMk/>
            <pc:sldMk cId="2901643887" sldId="320"/>
            <ac:spMk id="22" creationId="{A493F11B-138B-8E69-AEA0-241CCE1AB2DF}"/>
          </ac:spMkLst>
        </pc:spChg>
        <pc:spChg chg="mod">
          <ac:chgData name="Elmarie Goosen" userId="031d68440628b824" providerId="LiveId" clId="{48F3596B-5FAC-4753-8E73-BCEFA56C4008}" dt="2023-01-13T08:24:20.788" v="64"/>
          <ac:spMkLst>
            <pc:docMk/>
            <pc:sldMk cId="2901643887" sldId="320"/>
            <ac:spMk id="23" creationId="{5FF82B57-72F4-0EC4-1957-D815BFBFFA02}"/>
          </ac:spMkLst>
        </pc:spChg>
        <pc:grpChg chg="add mod">
          <ac:chgData name="Elmarie Goosen" userId="031d68440628b824" providerId="LiveId" clId="{48F3596B-5FAC-4753-8E73-BCEFA56C4008}" dt="2023-01-13T11:02:04.732" v="853" actId="1076"/>
          <ac:grpSpMkLst>
            <pc:docMk/>
            <pc:sldMk cId="2901643887" sldId="320"/>
            <ac:grpSpMk id="7" creationId="{CE4B288D-3096-546B-969E-9DFC5E7EDEA5}"/>
          </ac:grpSpMkLst>
        </pc:grpChg>
        <pc:grpChg chg="mod">
          <ac:chgData name="Elmarie Goosen" userId="031d68440628b824" providerId="LiveId" clId="{48F3596B-5FAC-4753-8E73-BCEFA56C4008}" dt="2023-01-13T08:24:20.788" v="64"/>
          <ac:grpSpMkLst>
            <pc:docMk/>
            <pc:sldMk cId="2901643887" sldId="320"/>
            <ac:grpSpMk id="11" creationId="{9C2DBDDB-660C-343B-9FF1-42DDC5B3A7A5}"/>
          </ac:grpSpMkLst>
        </pc:grpChg>
        <pc:picChg chg="del">
          <ac:chgData name="Elmarie Goosen" userId="031d68440628b824" providerId="LiveId" clId="{48F3596B-5FAC-4753-8E73-BCEFA56C4008}" dt="2023-01-13T11:01:58.801" v="852" actId="478"/>
          <ac:picMkLst>
            <pc:docMk/>
            <pc:sldMk cId="2901643887" sldId="320"/>
            <ac:picMk id="6" creationId="{56BAF832-0D2E-4C71-B612-E72F05F3BBBD}"/>
          </ac:picMkLst>
        </pc:picChg>
        <pc:picChg chg="mod">
          <ac:chgData name="Elmarie Goosen" userId="031d68440628b824" providerId="LiveId" clId="{48F3596B-5FAC-4753-8E73-BCEFA56C4008}" dt="2023-01-13T10:10:30.374" v="348" actId="1076"/>
          <ac:picMkLst>
            <pc:docMk/>
            <pc:sldMk cId="2901643887" sldId="320"/>
            <ac:picMk id="8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10:32.048" v="349" actId="1076"/>
          <ac:picMkLst>
            <pc:docMk/>
            <pc:sldMk cId="2901643887" sldId="320"/>
            <ac:picMk id="9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10:34.049" v="350" actId="1076"/>
          <ac:picMkLst>
            <pc:docMk/>
            <pc:sldMk cId="2901643887" sldId="320"/>
            <ac:picMk id="10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10:36.586" v="351" actId="1076"/>
          <ac:picMkLst>
            <pc:docMk/>
            <pc:sldMk cId="2901643887" sldId="320"/>
            <ac:picMk id="12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10:41.266" v="353" actId="1076"/>
          <ac:picMkLst>
            <pc:docMk/>
            <pc:sldMk cId="2901643887" sldId="320"/>
            <ac:picMk id="13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10:38.966" v="352" actId="1076"/>
          <ac:picMkLst>
            <pc:docMk/>
            <pc:sldMk cId="2901643887" sldId="320"/>
            <ac:picMk id="14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20.788" v="64"/>
          <ac:picMkLst>
            <pc:docMk/>
            <pc:sldMk cId="2901643887" sldId="320"/>
            <ac:picMk id="15" creationId="{D9B5B16B-885C-D71E-183E-4D38E93A85E9}"/>
          </ac:picMkLst>
        </pc:picChg>
        <pc:picChg chg="mod">
          <ac:chgData name="Elmarie Goosen" userId="031d68440628b824" providerId="LiveId" clId="{48F3596B-5FAC-4753-8E73-BCEFA56C4008}" dt="2023-01-13T08:24:20.788" v="64"/>
          <ac:picMkLst>
            <pc:docMk/>
            <pc:sldMk cId="2901643887" sldId="320"/>
            <ac:picMk id="18" creationId="{F197BB05-BD8F-838B-A0FC-9AB447DC8964}"/>
          </ac:picMkLst>
        </pc:picChg>
        <pc:picChg chg="mod">
          <ac:chgData name="Elmarie Goosen" userId="031d68440628b824" providerId="LiveId" clId="{48F3596B-5FAC-4753-8E73-BCEFA56C4008}" dt="2023-01-13T08:24:20.788" v="64"/>
          <ac:picMkLst>
            <pc:docMk/>
            <pc:sldMk cId="2901643887" sldId="320"/>
            <ac:picMk id="19" creationId="{D8582723-ADFA-BE58-09B0-646B2FBCA320}"/>
          </ac:picMkLst>
        </pc:picChg>
        <pc:picChg chg="mod">
          <ac:chgData name="Elmarie Goosen" userId="031d68440628b824" providerId="LiveId" clId="{48F3596B-5FAC-4753-8E73-BCEFA56C4008}" dt="2023-01-13T08:24:20.788" v="64"/>
          <ac:picMkLst>
            <pc:docMk/>
            <pc:sldMk cId="2901643887" sldId="320"/>
            <ac:picMk id="20" creationId="{EF276D4D-6FD9-6B3A-4FE5-2CDA0336EF56}"/>
          </ac:picMkLst>
        </pc:picChg>
        <pc:picChg chg="mod">
          <ac:chgData name="Elmarie Goosen" userId="031d68440628b824" providerId="LiveId" clId="{48F3596B-5FAC-4753-8E73-BCEFA56C4008}" dt="2023-01-13T08:24:20.788" v="64"/>
          <ac:picMkLst>
            <pc:docMk/>
            <pc:sldMk cId="2901643887" sldId="320"/>
            <ac:picMk id="21" creationId="{0D5F0660-2E48-C75F-1A2F-DEDA5A7064F7}"/>
          </ac:picMkLst>
        </pc:picChg>
        <pc:cxnChg chg="mod">
          <ac:chgData name="Elmarie Goosen" userId="031d68440628b824" providerId="LiveId" clId="{48F3596B-5FAC-4753-8E73-BCEFA56C4008}" dt="2023-01-13T08:24:20.788" v="64"/>
          <ac:cxnSpMkLst>
            <pc:docMk/>
            <pc:sldMk cId="2901643887" sldId="320"/>
            <ac:cxnSpMk id="24" creationId="{2483B1E3-1C24-C9EC-0199-412651FE5CE0}"/>
          </ac:cxnSpMkLst>
        </pc:cxnChg>
      </pc:sldChg>
      <pc:sldChg chg="addSp delSp modSp mod">
        <pc:chgData name="Elmarie Goosen" userId="031d68440628b824" providerId="LiveId" clId="{48F3596B-5FAC-4753-8E73-BCEFA56C4008}" dt="2023-01-13T10:25:46.429" v="503" actId="14100"/>
        <pc:sldMkLst>
          <pc:docMk/>
          <pc:sldMk cId="372348152" sldId="323"/>
        </pc:sldMkLst>
        <pc:spChg chg="mod">
          <ac:chgData name="Elmarie Goosen" userId="031d68440628b824" providerId="LiveId" clId="{48F3596B-5FAC-4753-8E73-BCEFA56C4008}" dt="2023-01-13T10:25:46.429" v="503" actId="14100"/>
          <ac:spMkLst>
            <pc:docMk/>
            <pc:sldMk cId="372348152" sldId="323"/>
            <ac:spMk id="5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24:04.184" v="488" actId="14100"/>
          <ac:spMkLst>
            <pc:docMk/>
            <pc:sldMk cId="372348152" sldId="323"/>
            <ac:spMk id="6" creationId="{F5DCA384-0973-4A59-AFAF-414F597D616C}"/>
          </ac:spMkLst>
        </pc:spChg>
        <pc:spChg chg="mod">
          <ac:chgData name="Elmarie Goosen" userId="031d68440628b824" providerId="LiveId" clId="{48F3596B-5FAC-4753-8E73-BCEFA56C4008}" dt="2023-01-13T10:25:37.395" v="500" actId="14100"/>
          <ac:spMkLst>
            <pc:docMk/>
            <pc:sldMk cId="372348152" sldId="323"/>
            <ac:spMk id="7" creationId="{00000000-0000-0000-0000-000000000000}"/>
          </ac:spMkLst>
        </pc:spChg>
        <pc:spChg chg="add mod">
          <ac:chgData name="Elmarie Goosen" userId="031d68440628b824" providerId="LiveId" clId="{48F3596B-5FAC-4753-8E73-BCEFA56C4008}" dt="2023-01-13T08:24:29.666" v="68"/>
          <ac:spMkLst>
            <pc:docMk/>
            <pc:sldMk cId="372348152" sldId="323"/>
            <ac:spMk id="8" creationId="{AB9A6D2E-5DE8-8AFC-7812-EFAA7E29F970}"/>
          </ac:spMkLst>
        </pc:spChg>
        <pc:spChg chg="mod">
          <ac:chgData name="Elmarie Goosen" userId="031d68440628b824" providerId="LiveId" clId="{48F3596B-5FAC-4753-8E73-BCEFA56C4008}" dt="2023-01-13T10:23:10.942" v="481" actId="207"/>
          <ac:spMkLst>
            <pc:docMk/>
            <pc:sldMk cId="372348152" sldId="323"/>
            <ac:spMk id="9" creationId="{5CF6F85B-2799-4376-8CE6-6F4DD7AFDD91}"/>
          </ac:spMkLst>
        </pc:spChg>
        <pc:spChg chg="mod">
          <ac:chgData name="Elmarie Goosen" userId="031d68440628b824" providerId="LiveId" clId="{48F3596B-5FAC-4753-8E73-BCEFA56C4008}" dt="2023-01-13T10:25:21.389" v="496" actId="1076"/>
          <ac:spMkLst>
            <pc:docMk/>
            <pc:sldMk cId="372348152" sldId="323"/>
            <ac:spMk id="13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25:01.081" v="493" actId="1076"/>
          <ac:spMkLst>
            <pc:docMk/>
            <pc:sldMk cId="372348152" sldId="323"/>
            <ac:spMk id="14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25:13.450" v="495" actId="1076"/>
          <ac:spMkLst>
            <pc:docMk/>
            <pc:sldMk cId="372348152" sldId="323"/>
            <ac:spMk id="15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25:29.945" v="498" actId="1076"/>
          <ac:spMkLst>
            <pc:docMk/>
            <pc:sldMk cId="372348152" sldId="323"/>
            <ac:spMk id="17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29.666" v="68"/>
          <ac:spMkLst>
            <pc:docMk/>
            <pc:sldMk cId="372348152" sldId="323"/>
            <ac:spMk id="22" creationId="{7FF06DD1-645C-02A4-EAEF-F6545C7C7012}"/>
          </ac:spMkLst>
        </pc:spChg>
        <pc:spChg chg="mod">
          <ac:chgData name="Elmarie Goosen" userId="031d68440628b824" providerId="LiveId" clId="{48F3596B-5FAC-4753-8E73-BCEFA56C4008}" dt="2023-01-13T08:24:29.666" v="68"/>
          <ac:spMkLst>
            <pc:docMk/>
            <pc:sldMk cId="372348152" sldId="323"/>
            <ac:spMk id="23" creationId="{9E3055B5-D3A9-157D-58FC-ED8E50068F7E}"/>
          </ac:spMkLst>
        </pc:spChg>
        <pc:spChg chg="mod">
          <ac:chgData name="Elmarie Goosen" userId="031d68440628b824" providerId="LiveId" clId="{48F3596B-5FAC-4753-8E73-BCEFA56C4008}" dt="2023-01-13T08:24:29.666" v="68"/>
          <ac:spMkLst>
            <pc:docMk/>
            <pc:sldMk cId="372348152" sldId="323"/>
            <ac:spMk id="28" creationId="{25C0F86B-47F1-3DE6-EEC2-9DFEAE19DA3D}"/>
          </ac:spMkLst>
        </pc:spChg>
        <pc:spChg chg="mod">
          <ac:chgData name="Elmarie Goosen" userId="031d68440628b824" providerId="LiveId" clId="{48F3596B-5FAC-4753-8E73-BCEFA56C4008}" dt="2023-01-13T08:24:29.666" v="68"/>
          <ac:spMkLst>
            <pc:docMk/>
            <pc:sldMk cId="372348152" sldId="323"/>
            <ac:spMk id="29" creationId="{547FA2B6-F948-24C6-BAFC-F6674AA53D9D}"/>
          </ac:spMkLst>
        </pc:spChg>
        <pc:grpChg chg="add mod">
          <ac:chgData name="Elmarie Goosen" userId="031d68440628b824" providerId="LiveId" clId="{48F3596B-5FAC-4753-8E73-BCEFA56C4008}" dt="2023-01-13T08:24:29.666" v="68"/>
          <ac:grpSpMkLst>
            <pc:docMk/>
            <pc:sldMk cId="372348152" sldId="323"/>
            <ac:grpSpMk id="19" creationId="{BD670519-3E9A-1D2E-32E4-9C09CD5F8F94}"/>
          </ac:grpSpMkLst>
        </pc:grpChg>
        <pc:grpChg chg="mod">
          <ac:chgData name="Elmarie Goosen" userId="031d68440628b824" providerId="LiveId" clId="{48F3596B-5FAC-4753-8E73-BCEFA56C4008}" dt="2023-01-13T08:24:29.666" v="68"/>
          <ac:grpSpMkLst>
            <pc:docMk/>
            <pc:sldMk cId="372348152" sldId="323"/>
            <ac:grpSpMk id="20" creationId="{E1575361-A5E4-608D-B24F-A2DB377D4C05}"/>
          </ac:grpSpMkLst>
        </pc:grpChg>
        <pc:picChg chg="mod">
          <ac:chgData name="Elmarie Goosen" userId="031d68440628b824" providerId="LiveId" clId="{48F3596B-5FAC-4753-8E73-BCEFA56C4008}" dt="2023-01-13T10:24:49.151" v="490" actId="14100"/>
          <ac:picMkLst>
            <pc:docMk/>
            <pc:sldMk cId="372348152" sldId="323"/>
            <ac:picMk id="2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24:52.573" v="491" actId="1076"/>
          <ac:picMkLst>
            <pc:docMk/>
            <pc:sldMk cId="372348152" sldId="323"/>
            <ac:picMk id="3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25:08.371" v="494" actId="1076"/>
          <ac:picMkLst>
            <pc:docMk/>
            <pc:sldMk cId="372348152" sldId="323"/>
            <ac:picMk id="4" creationId="{00000000-0000-0000-0000-000000000000}"/>
          </ac:picMkLst>
        </pc:picChg>
        <pc:picChg chg="del">
          <ac:chgData name="Elmarie Goosen" userId="031d68440628b824" providerId="LiveId" clId="{48F3596B-5FAC-4753-8E73-BCEFA56C4008}" dt="2023-01-13T10:25:31.855" v="499" actId="478"/>
          <ac:picMkLst>
            <pc:docMk/>
            <pc:sldMk cId="372348152" sldId="323"/>
            <ac:picMk id="10" creationId="{6FEAC410-13C5-402E-B899-2160B9ABFB0B}"/>
          </ac:picMkLst>
        </pc:picChg>
        <pc:picChg chg="mod">
          <ac:chgData name="Elmarie Goosen" userId="031d68440628b824" providerId="LiveId" clId="{48F3596B-5FAC-4753-8E73-BCEFA56C4008}" dt="2023-01-13T10:25:21.389" v="496" actId="1076"/>
          <ac:picMkLst>
            <pc:docMk/>
            <pc:sldMk cId="372348152" sldId="323"/>
            <ac:picMk id="11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25:24.256" v="497" actId="1076"/>
          <ac:picMkLst>
            <pc:docMk/>
            <pc:sldMk cId="372348152" sldId="323"/>
            <ac:picMk id="12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29.666" v="68"/>
          <ac:picMkLst>
            <pc:docMk/>
            <pc:sldMk cId="372348152" sldId="323"/>
            <ac:picMk id="21" creationId="{4C3E876C-0F17-39B2-CAF0-01973F32FD40}"/>
          </ac:picMkLst>
        </pc:picChg>
        <pc:picChg chg="mod">
          <ac:chgData name="Elmarie Goosen" userId="031d68440628b824" providerId="LiveId" clId="{48F3596B-5FAC-4753-8E73-BCEFA56C4008}" dt="2023-01-13T08:24:29.666" v="68"/>
          <ac:picMkLst>
            <pc:docMk/>
            <pc:sldMk cId="372348152" sldId="323"/>
            <ac:picMk id="24" creationId="{D2236424-AE7F-B058-EB72-E0AAB1BCC591}"/>
          </ac:picMkLst>
        </pc:picChg>
        <pc:picChg chg="mod">
          <ac:chgData name="Elmarie Goosen" userId="031d68440628b824" providerId="LiveId" clId="{48F3596B-5FAC-4753-8E73-BCEFA56C4008}" dt="2023-01-13T08:24:29.666" v="68"/>
          <ac:picMkLst>
            <pc:docMk/>
            <pc:sldMk cId="372348152" sldId="323"/>
            <ac:picMk id="25" creationId="{E0B31739-2C64-4E19-375E-9D688F2836A9}"/>
          </ac:picMkLst>
        </pc:picChg>
        <pc:picChg chg="mod">
          <ac:chgData name="Elmarie Goosen" userId="031d68440628b824" providerId="LiveId" clId="{48F3596B-5FAC-4753-8E73-BCEFA56C4008}" dt="2023-01-13T08:24:29.666" v="68"/>
          <ac:picMkLst>
            <pc:docMk/>
            <pc:sldMk cId="372348152" sldId="323"/>
            <ac:picMk id="26" creationId="{C1366264-468E-C636-74AD-130067FD749B}"/>
          </ac:picMkLst>
        </pc:picChg>
        <pc:picChg chg="mod">
          <ac:chgData name="Elmarie Goosen" userId="031d68440628b824" providerId="LiveId" clId="{48F3596B-5FAC-4753-8E73-BCEFA56C4008}" dt="2023-01-13T08:24:29.666" v="68"/>
          <ac:picMkLst>
            <pc:docMk/>
            <pc:sldMk cId="372348152" sldId="323"/>
            <ac:picMk id="27" creationId="{BF7A7806-8A99-3B4E-F352-94F2DDB86961}"/>
          </ac:picMkLst>
        </pc:picChg>
        <pc:cxnChg chg="mod">
          <ac:chgData name="Elmarie Goosen" userId="031d68440628b824" providerId="LiveId" clId="{48F3596B-5FAC-4753-8E73-BCEFA56C4008}" dt="2023-01-13T10:25:41.382" v="501" actId="1076"/>
          <ac:cxnSpMkLst>
            <pc:docMk/>
            <pc:sldMk cId="372348152" sldId="323"/>
            <ac:cxnSpMk id="18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08:24:29.666" v="68"/>
          <ac:cxnSpMkLst>
            <pc:docMk/>
            <pc:sldMk cId="372348152" sldId="323"/>
            <ac:cxnSpMk id="30" creationId="{EC696757-24F7-6440-B002-3275CFC109C4}"/>
          </ac:cxnSpMkLst>
        </pc:cxnChg>
      </pc:sldChg>
      <pc:sldChg chg="addSp delSp modSp mod">
        <pc:chgData name="Elmarie Goosen" userId="031d68440628b824" providerId="LiveId" clId="{48F3596B-5FAC-4753-8E73-BCEFA56C4008}" dt="2023-01-13T11:05:39.441" v="866" actId="1076"/>
        <pc:sldMkLst>
          <pc:docMk/>
          <pc:sldMk cId="3319271283" sldId="324"/>
        </pc:sldMkLst>
        <pc:spChg chg="mod">
          <ac:chgData name="Elmarie Goosen" userId="031d68440628b824" providerId="LiveId" clId="{48F3596B-5FAC-4753-8E73-BCEFA56C4008}" dt="2023-01-13T10:30:18.627" v="555" actId="208"/>
          <ac:spMkLst>
            <pc:docMk/>
            <pc:sldMk cId="3319271283" sldId="324"/>
            <ac:spMk id="2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26:46.036" v="506" actId="403"/>
          <ac:spMkLst>
            <pc:docMk/>
            <pc:sldMk cId="3319271283" sldId="324"/>
            <ac:spMk id="3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29:31.917" v="546" actId="1076"/>
          <ac:spMkLst>
            <pc:docMk/>
            <pc:sldMk cId="3319271283" sldId="324"/>
            <ac:spMk id="5" creationId="{7FF1EEB5-74F5-4A11-8A99-AE1F631DB385}"/>
          </ac:spMkLst>
        </pc:spChg>
        <pc:spChg chg="mod">
          <ac:chgData name="Elmarie Goosen" userId="031d68440628b824" providerId="LiveId" clId="{48F3596B-5FAC-4753-8E73-BCEFA56C4008}" dt="2023-01-13T10:28:37.535" v="532" actId="207"/>
          <ac:spMkLst>
            <pc:docMk/>
            <pc:sldMk cId="3319271283" sldId="324"/>
            <ac:spMk id="6" creationId="{FDB95906-EF25-43A3-8C71-F7D51F447EB1}"/>
          </ac:spMkLst>
        </pc:spChg>
        <pc:spChg chg="mod">
          <ac:chgData name="Elmarie Goosen" userId="031d68440628b824" providerId="LiveId" clId="{48F3596B-5FAC-4753-8E73-BCEFA56C4008}" dt="2023-01-13T10:29:53.513" v="553" actId="1076"/>
          <ac:spMkLst>
            <pc:docMk/>
            <pc:sldMk cId="3319271283" sldId="324"/>
            <ac:spMk id="11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1:05:26.301" v="865" actId="1076"/>
          <ac:spMkLst>
            <pc:docMk/>
            <pc:sldMk cId="3319271283" sldId="324"/>
            <ac:spMk id="12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29:43.553" v="550" actId="1076"/>
          <ac:spMkLst>
            <pc:docMk/>
            <pc:sldMk cId="3319271283" sldId="324"/>
            <ac:spMk id="13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1:05:01.606" v="862" actId="1076"/>
          <ac:spMkLst>
            <pc:docMk/>
            <pc:sldMk cId="3319271283" sldId="324"/>
            <ac:spMk id="14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30:05.603" v="554" actId="208"/>
          <ac:spMkLst>
            <pc:docMk/>
            <pc:sldMk cId="3319271283" sldId="324"/>
            <ac:spMk id="16" creationId="{00000000-0000-0000-0000-000000000000}"/>
          </ac:spMkLst>
        </pc:spChg>
        <pc:spChg chg="add mod">
          <ac:chgData name="Elmarie Goosen" userId="031d68440628b824" providerId="LiveId" clId="{48F3596B-5FAC-4753-8E73-BCEFA56C4008}" dt="2023-01-13T08:24:30.758" v="69"/>
          <ac:spMkLst>
            <pc:docMk/>
            <pc:sldMk cId="3319271283" sldId="324"/>
            <ac:spMk id="17" creationId="{38C45028-197E-3199-03A0-50DC9FC0E62D}"/>
          </ac:spMkLst>
        </pc:spChg>
        <pc:spChg chg="mod">
          <ac:chgData name="Elmarie Goosen" userId="031d68440628b824" providerId="LiveId" clId="{48F3596B-5FAC-4753-8E73-BCEFA56C4008}" dt="2023-01-13T11:05:13.851" v="863" actId="1076"/>
          <ac:spMkLst>
            <pc:docMk/>
            <pc:sldMk cId="3319271283" sldId="324"/>
            <ac:spMk id="21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30.758" v="69"/>
          <ac:spMkLst>
            <pc:docMk/>
            <pc:sldMk cId="3319271283" sldId="324"/>
            <ac:spMk id="22" creationId="{8AE55056-66B9-EA80-7209-C7D5086C0BD9}"/>
          </ac:spMkLst>
        </pc:spChg>
        <pc:spChg chg="mod">
          <ac:chgData name="Elmarie Goosen" userId="031d68440628b824" providerId="LiveId" clId="{48F3596B-5FAC-4753-8E73-BCEFA56C4008}" dt="2023-01-13T08:24:30.758" v="69"/>
          <ac:spMkLst>
            <pc:docMk/>
            <pc:sldMk cId="3319271283" sldId="324"/>
            <ac:spMk id="23" creationId="{5417F0DB-47E4-865E-43F8-CA5C77E14140}"/>
          </ac:spMkLst>
        </pc:spChg>
        <pc:spChg chg="mod">
          <ac:chgData name="Elmarie Goosen" userId="031d68440628b824" providerId="LiveId" clId="{48F3596B-5FAC-4753-8E73-BCEFA56C4008}" dt="2023-01-13T08:24:30.758" v="69"/>
          <ac:spMkLst>
            <pc:docMk/>
            <pc:sldMk cId="3319271283" sldId="324"/>
            <ac:spMk id="28" creationId="{DF6FFF95-0453-875A-CB54-B5EC68A21E4F}"/>
          </ac:spMkLst>
        </pc:spChg>
        <pc:spChg chg="mod">
          <ac:chgData name="Elmarie Goosen" userId="031d68440628b824" providerId="LiveId" clId="{48F3596B-5FAC-4753-8E73-BCEFA56C4008}" dt="2023-01-13T08:24:30.758" v="69"/>
          <ac:spMkLst>
            <pc:docMk/>
            <pc:sldMk cId="3319271283" sldId="324"/>
            <ac:spMk id="29" creationId="{E82AD1DD-FE82-B0E3-3A79-0774FF3EC39F}"/>
          </ac:spMkLst>
        </pc:spChg>
        <pc:grpChg chg="add mod">
          <ac:chgData name="Elmarie Goosen" userId="031d68440628b824" providerId="LiveId" clId="{48F3596B-5FAC-4753-8E73-BCEFA56C4008}" dt="2023-01-13T11:05:39.441" v="866" actId="1076"/>
          <ac:grpSpMkLst>
            <pc:docMk/>
            <pc:sldMk cId="3319271283" sldId="324"/>
            <ac:grpSpMk id="18" creationId="{154DC43F-2358-ECA0-CB01-875BF685BA1F}"/>
          </ac:grpSpMkLst>
        </pc:grpChg>
        <pc:grpChg chg="mod">
          <ac:chgData name="Elmarie Goosen" userId="031d68440628b824" providerId="LiveId" clId="{48F3596B-5FAC-4753-8E73-BCEFA56C4008}" dt="2023-01-13T08:24:30.758" v="69"/>
          <ac:grpSpMkLst>
            <pc:docMk/>
            <pc:sldMk cId="3319271283" sldId="324"/>
            <ac:grpSpMk id="19" creationId="{85FC3357-C9AB-F746-9807-F240CB2737E4}"/>
          </ac:grpSpMkLst>
        </pc:grpChg>
        <pc:picChg chg="mod">
          <ac:chgData name="Elmarie Goosen" userId="031d68440628b824" providerId="LiveId" clId="{48F3596B-5FAC-4753-8E73-BCEFA56C4008}" dt="2023-01-13T11:05:20.070" v="864" actId="1076"/>
          <ac:picMkLst>
            <pc:docMk/>
            <pc:sldMk cId="3319271283" sldId="324"/>
            <ac:picMk id="4" creationId="{00000000-0000-0000-0000-000000000000}"/>
          </ac:picMkLst>
        </pc:picChg>
        <pc:picChg chg="del">
          <ac:chgData name="Elmarie Goosen" userId="031d68440628b824" providerId="LiveId" clId="{48F3596B-5FAC-4753-8E73-BCEFA56C4008}" dt="2023-01-13T10:28:07.027" v="526" actId="478"/>
          <ac:picMkLst>
            <pc:docMk/>
            <pc:sldMk cId="3319271283" sldId="324"/>
            <ac:picMk id="7" creationId="{E0B0EC9D-6226-4A25-A4FE-B3BF95C9F709}"/>
          </ac:picMkLst>
        </pc:picChg>
        <pc:picChg chg="mod">
          <ac:chgData name="Elmarie Goosen" userId="031d68440628b824" providerId="LiveId" clId="{48F3596B-5FAC-4753-8E73-BCEFA56C4008}" dt="2023-01-13T11:04:54.625" v="861" actId="1076"/>
          <ac:picMkLst>
            <pc:docMk/>
            <pc:sldMk cId="3319271283" sldId="324"/>
            <ac:picMk id="8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1:04:45.198" v="859" actId="14100"/>
          <ac:picMkLst>
            <pc:docMk/>
            <pc:sldMk cId="3319271283" sldId="324"/>
            <ac:picMk id="9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1:04:40.945" v="858" actId="14100"/>
          <ac:picMkLst>
            <pc:docMk/>
            <pc:sldMk cId="3319271283" sldId="324"/>
            <ac:picMk id="10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30.758" v="69"/>
          <ac:picMkLst>
            <pc:docMk/>
            <pc:sldMk cId="3319271283" sldId="324"/>
            <ac:picMk id="20" creationId="{6B89BF75-F684-9C52-97C8-937F88F5793D}"/>
          </ac:picMkLst>
        </pc:picChg>
        <pc:picChg chg="mod">
          <ac:chgData name="Elmarie Goosen" userId="031d68440628b824" providerId="LiveId" clId="{48F3596B-5FAC-4753-8E73-BCEFA56C4008}" dt="2023-01-13T08:24:30.758" v="69"/>
          <ac:picMkLst>
            <pc:docMk/>
            <pc:sldMk cId="3319271283" sldId="324"/>
            <ac:picMk id="24" creationId="{93333878-2405-8D62-9DEB-A2FD20284237}"/>
          </ac:picMkLst>
        </pc:picChg>
        <pc:picChg chg="mod">
          <ac:chgData name="Elmarie Goosen" userId="031d68440628b824" providerId="LiveId" clId="{48F3596B-5FAC-4753-8E73-BCEFA56C4008}" dt="2023-01-13T08:24:30.758" v="69"/>
          <ac:picMkLst>
            <pc:docMk/>
            <pc:sldMk cId="3319271283" sldId="324"/>
            <ac:picMk id="25" creationId="{8BE7DC6A-2562-F5C5-B8EB-C70DDFD4AAB4}"/>
          </ac:picMkLst>
        </pc:picChg>
        <pc:picChg chg="mod">
          <ac:chgData name="Elmarie Goosen" userId="031d68440628b824" providerId="LiveId" clId="{48F3596B-5FAC-4753-8E73-BCEFA56C4008}" dt="2023-01-13T08:24:30.758" v="69"/>
          <ac:picMkLst>
            <pc:docMk/>
            <pc:sldMk cId="3319271283" sldId="324"/>
            <ac:picMk id="26" creationId="{74819410-73CD-EBF2-1DAD-D0387CB45528}"/>
          </ac:picMkLst>
        </pc:picChg>
        <pc:picChg chg="mod">
          <ac:chgData name="Elmarie Goosen" userId="031d68440628b824" providerId="LiveId" clId="{48F3596B-5FAC-4753-8E73-BCEFA56C4008}" dt="2023-01-13T08:24:30.758" v="69"/>
          <ac:picMkLst>
            <pc:docMk/>
            <pc:sldMk cId="3319271283" sldId="324"/>
            <ac:picMk id="27" creationId="{DF89A6F0-9FAB-62B3-7A5D-B9807A2E0D01}"/>
          </ac:picMkLst>
        </pc:picChg>
        <pc:cxnChg chg="mod">
          <ac:chgData name="Elmarie Goosen" userId="031d68440628b824" providerId="LiveId" clId="{48F3596B-5FAC-4753-8E73-BCEFA56C4008}" dt="2023-01-13T10:29:40.573" v="549" actId="1076"/>
          <ac:cxnSpMkLst>
            <pc:docMk/>
            <pc:sldMk cId="3319271283" sldId="324"/>
            <ac:cxnSpMk id="15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08:24:30.758" v="69"/>
          <ac:cxnSpMkLst>
            <pc:docMk/>
            <pc:sldMk cId="3319271283" sldId="324"/>
            <ac:cxnSpMk id="30" creationId="{18C5C358-1E07-1DDC-F820-17D79F408BCC}"/>
          </ac:cxnSpMkLst>
        </pc:cxnChg>
      </pc:sldChg>
      <pc:sldChg chg="addSp delSp modSp mod">
        <pc:chgData name="Elmarie Goosen" userId="031d68440628b824" providerId="LiveId" clId="{48F3596B-5FAC-4753-8E73-BCEFA56C4008}" dt="2023-01-13T10:34:12.711" v="598" actId="478"/>
        <pc:sldMkLst>
          <pc:docMk/>
          <pc:sldMk cId="2928825298" sldId="325"/>
        </pc:sldMkLst>
        <pc:spChg chg="mod">
          <ac:chgData name="Elmarie Goosen" userId="031d68440628b824" providerId="LiveId" clId="{48F3596B-5FAC-4753-8E73-BCEFA56C4008}" dt="2023-01-13T10:34:05.788" v="596" actId="14100"/>
          <ac:spMkLst>
            <pc:docMk/>
            <pc:sldMk cId="2928825298" sldId="325"/>
            <ac:spMk id="3" creationId="{00000000-0000-0000-0000-000000000000}"/>
          </ac:spMkLst>
        </pc:spChg>
        <pc:spChg chg="add mod">
          <ac:chgData name="Elmarie Goosen" userId="031d68440628b824" providerId="LiveId" clId="{48F3596B-5FAC-4753-8E73-BCEFA56C4008}" dt="2023-01-13T08:24:34.113" v="71"/>
          <ac:spMkLst>
            <pc:docMk/>
            <pc:sldMk cId="2928825298" sldId="325"/>
            <ac:spMk id="4" creationId="{35C1940F-15F0-8784-2658-F0342D4CBDF7}"/>
          </ac:spMkLst>
        </pc:spChg>
        <pc:spChg chg="mod">
          <ac:chgData name="Elmarie Goosen" userId="031d68440628b824" providerId="LiveId" clId="{48F3596B-5FAC-4753-8E73-BCEFA56C4008}" dt="2023-01-13T08:24:34.113" v="71"/>
          <ac:spMkLst>
            <pc:docMk/>
            <pc:sldMk cId="2928825298" sldId="325"/>
            <ac:spMk id="10" creationId="{F774AC4D-49E8-6174-0F3E-847C67550CDD}"/>
          </ac:spMkLst>
        </pc:spChg>
        <pc:spChg chg="mod">
          <ac:chgData name="Elmarie Goosen" userId="031d68440628b824" providerId="LiveId" clId="{48F3596B-5FAC-4753-8E73-BCEFA56C4008}" dt="2023-01-13T08:24:34.113" v="71"/>
          <ac:spMkLst>
            <pc:docMk/>
            <pc:sldMk cId="2928825298" sldId="325"/>
            <ac:spMk id="11" creationId="{ED25CAFE-0CB8-A843-0A5E-5DC770EF005A}"/>
          </ac:spMkLst>
        </pc:spChg>
        <pc:spChg chg="mod">
          <ac:chgData name="Elmarie Goosen" userId="031d68440628b824" providerId="LiveId" clId="{48F3596B-5FAC-4753-8E73-BCEFA56C4008}" dt="2023-01-13T08:24:34.113" v="71"/>
          <ac:spMkLst>
            <pc:docMk/>
            <pc:sldMk cId="2928825298" sldId="325"/>
            <ac:spMk id="16" creationId="{B14511A9-0623-A0B1-E124-95FCA53B904C}"/>
          </ac:spMkLst>
        </pc:spChg>
        <pc:spChg chg="mod">
          <ac:chgData name="Elmarie Goosen" userId="031d68440628b824" providerId="LiveId" clId="{48F3596B-5FAC-4753-8E73-BCEFA56C4008}" dt="2023-01-13T08:24:34.113" v="71"/>
          <ac:spMkLst>
            <pc:docMk/>
            <pc:sldMk cId="2928825298" sldId="325"/>
            <ac:spMk id="17" creationId="{2E082FF2-FB6A-BFFC-088F-B2D68E987897}"/>
          </ac:spMkLst>
        </pc:spChg>
        <pc:grpChg chg="add mod">
          <ac:chgData name="Elmarie Goosen" userId="031d68440628b824" providerId="LiveId" clId="{48F3596B-5FAC-4753-8E73-BCEFA56C4008}" dt="2023-01-13T08:24:34.113" v="71"/>
          <ac:grpSpMkLst>
            <pc:docMk/>
            <pc:sldMk cId="2928825298" sldId="325"/>
            <ac:grpSpMk id="7" creationId="{78226BEC-8729-BADD-DD2C-B8F02ADB1EA9}"/>
          </ac:grpSpMkLst>
        </pc:grpChg>
        <pc:grpChg chg="mod">
          <ac:chgData name="Elmarie Goosen" userId="031d68440628b824" providerId="LiveId" clId="{48F3596B-5FAC-4753-8E73-BCEFA56C4008}" dt="2023-01-13T08:24:34.113" v="71"/>
          <ac:grpSpMkLst>
            <pc:docMk/>
            <pc:sldMk cId="2928825298" sldId="325"/>
            <ac:grpSpMk id="8" creationId="{81D472C6-B623-F332-EA61-6D0BDC379966}"/>
          </ac:grpSpMkLst>
        </pc:grpChg>
        <pc:picChg chg="del">
          <ac:chgData name="Elmarie Goosen" userId="031d68440628b824" providerId="LiveId" clId="{48F3596B-5FAC-4753-8E73-BCEFA56C4008}" dt="2023-01-13T10:34:12.711" v="598" actId="478"/>
          <ac:picMkLst>
            <pc:docMk/>
            <pc:sldMk cId="2928825298" sldId="325"/>
            <ac:picMk id="5" creationId="{CBC0528D-3336-4457-A529-DC83D3A2321B}"/>
          </ac:picMkLst>
        </pc:picChg>
        <pc:picChg chg="mod">
          <ac:chgData name="Elmarie Goosen" userId="031d68440628b824" providerId="LiveId" clId="{48F3596B-5FAC-4753-8E73-BCEFA56C4008}" dt="2023-01-13T10:34:08.461" v="597" actId="14100"/>
          <ac:picMkLst>
            <pc:docMk/>
            <pc:sldMk cId="2928825298" sldId="325"/>
            <ac:picMk id="6" creationId="{AF6B2FE1-F40C-4AC6-BDCE-A654503241CE}"/>
          </ac:picMkLst>
        </pc:picChg>
        <pc:picChg chg="mod">
          <ac:chgData name="Elmarie Goosen" userId="031d68440628b824" providerId="LiveId" clId="{48F3596B-5FAC-4753-8E73-BCEFA56C4008}" dt="2023-01-13T08:24:34.113" v="71"/>
          <ac:picMkLst>
            <pc:docMk/>
            <pc:sldMk cId="2928825298" sldId="325"/>
            <ac:picMk id="9" creationId="{E5607CDB-9630-B135-BFF5-7426B68F7A78}"/>
          </ac:picMkLst>
        </pc:picChg>
        <pc:picChg chg="mod">
          <ac:chgData name="Elmarie Goosen" userId="031d68440628b824" providerId="LiveId" clId="{48F3596B-5FAC-4753-8E73-BCEFA56C4008}" dt="2023-01-13T08:24:34.113" v="71"/>
          <ac:picMkLst>
            <pc:docMk/>
            <pc:sldMk cId="2928825298" sldId="325"/>
            <ac:picMk id="12" creationId="{44984252-340B-3EE1-1247-9B7925165FB5}"/>
          </ac:picMkLst>
        </pc:picChg>
        <pc:picChg chg="mod">
          <ac:chgData name="Elmarie Goosen" userId="031d68440628b824" providerId="LiveId" clId="{48F3596B-5FAC-4753-8E73-BCEFA56C4008}" dt="2023-01-13T08:24:34.113" v="71"/>
          <ac:picMkLst>
            <pc:docMk/>
            <pc:sldMk cId="2928825298" sldId="325"/>
            <ac:picMk id="13" creationId="{FAE67B13-BB0D-5BFA-ACFD-F473C4A7BAF4}"/>
          </ac:picMkLst>
        </pc:picChg>
        <pc:picChg chg="mod">
          <ac:chgData name="Elmarie Goosen" userId="031d68440628b824" providerId="LiveId" clId="{48F3596B-5FAC-4753-8E73-BCEFA56C4008}" dt="2023-01-13T08:24:34.113" v="71"/>
          <ac:picMkLst>
            <pc:docMk/>
            <pc:sldMk cId="2928825298" sldId="325"/>
            <ac:picMk id="14" creationId="{11B1EBEB-9859-7555-BC21-EEB8DCD7542F}"/>
          </ac:picMkLst>
        </pc:picChg>
        <pc:picChg chg="mod">
          <ac:chgData name="Elmarie Goosen" userId="031d68440628b824" providerId="LiveId" clId="{48F3596B-5FAC-4753-8E73-BCEFA56C4008}" dt="2023-01-13T08:24:34.113" v="71"/>
          <ac:picMkLst>
            <pc:docMk/>
            <pc:sldMk cId="2928825298" sldId="325"/>
            <ac:picMk id="15" creationId="{653FEEFA-1C3B-5E39-1757-EF51E9BAC919}"/>
          </ac:picMkLst>
        </pc:picChg>
        <pc:cxnChg chg="mod">
          <ac:chgData name="Elmarie Goosen" userId="031d68440628b824" providerId="LiveId" clId="{48F3596B-5FAC-4753-8E73-BCEFA56C4008}" dt="2023-01-13T08:24:34.113" v="71"/>
          <ac:cxnSpMkLst>
            <pc:docMk/>
            <pc:sldMk cId="2928825298" sldId="325"/>
            <ac:cxnSpMk id="18" creationId="{B4494B74-5840-0F3D-7C4C-17EDE240FBFC}"/>
          </ac:cxnSpMkLst>
        </pc:cxnChg>
      </pc:sldChg>
      <pc:sldChg chg="addSp delSp modSp mod">
        <pc:chgData name="Elmarie Goosen" userId="031d68440628b824" providerId="LiveId" clId="{48F3596B-5FAC-4753-8E73-BCEFA56C4008}" dt="2023-01-13T11:01:47.068" v="850" actId="1076"/>
        <pc:sldMkLst>
          <pc:docMk/>
          <pc:sldMk cId="3631314746" sldId="333"/>
        </pc:sldMkLst>
        <pc:spChg chg="mod">
          <ac:chgData name="Elmarie Goosen" userId="031d68440628b824" providerId="LiveId" clId="{48F3596B-5FAC-4753-8E73-BCEFA56C4008}" dt="2023-01-13T09:15:56.736" v="234" actId="27636"/>
          <ac:spMkLst>
            <pc:docMk/>
            <pc:sldMk cId="3631314746" sldId="333"/>
            <ac:spMk id="2" creationId="{00000000-0000-0000-0000-000000000000}"/>
          </ac:spMkLst>
        </pc:spChg>
        <pc:spChg chg="add mod">
          <ac:chgData name="Elmarie Goosen" userId="031d68440628b824" providerId="LiveId" clId="{48F3596B-5FAC-4753-8E73-BCEFA56C4008}" dt="2023-01-13T08:24:18.982" v="63"/>
          <ac:spMkLst>
            <pc:docMk/>
            <pc:sldMk cId="3631314746" sldId="333"/>
            <ac:spMk id="3" creationId="{57233141-C77E-245B-510A-491FE42332CA}"/>
          </ac:spMkLst>
        </pc:spChg>
        <pc:spChg chg="mod">
          <ac:chgData name="Elmarie Goosen" userId="031d68440628b824" providerId="LiveId" clId="{48F3596B-5FAC-4753-8E73-BCEFA56C4008}" dt="2023-01-13T09:16:39.204" v="242" actId="6549"/>
          <ac:spMkLst>
            <pc:docMk/>
            <pc:sldMk cId="3631314746" sldId="333"/>
            <ac:spMk id="4" creationId="{504D9DA6-6C95-440B-B852-B638FEB6FEA1}"/>
          </ac:spMkLst>
        </pc:spChg>
        <pc:spChg chg="mod">
          <ac:chgData name="Elmarie Goosen" userId="031d68440628b824" providerId="LiveId" clId="{48F3596B-5FAC-4753-8E73-BCEFA56C4008}" dt="2023-01-13T09:20:25.677" v="302" actId="20577"/>
          <ac:spMkLst>
            <pc:docMk/>
            <pc:sldMk cId="3631314746" sldId="333"/>
            <ac:spMk id="5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18.982" v="63"/>
          <ac:spMkLst>
            <pc:docMk/>
            <pc:sldMk cId="3631314746" sldId="333"/>
            <ac:spMk id="11" creationId="{D0C1BBF3-A2F1-26DD-1E79-8272BFB5A3A0}"/>
          </ac:spMkLst>
        </pc:spChg>
        <pc:spChg chg="mod">
          <ac:chgData name="Elmarie Goosen" userId="031d68440628b824" providerId="LiveId" clId="{48F3596B-5FAC-4753-8E73-BCEFA56C4008}" dt="2023-01-13T08:24:18.982" v="63"/>
          <ac:spMkLst>
            <pc:docMk/>
            <pc:sldMk cId="3631314746" sldId="333"/>
            <ac:spMk id="12" creationId="{ADD94629-A6D9-0E41-76EC-419C0913CD50}"/>
          </ac:spMkLst>
        </pc:spChg>
        <pc:spChg chg="mod">
          <ac:chgData name="Elmarie Goosen" userId="031d68440628b824" providerId="LiveId" clId="{48F3596B-5FAC-4753-8E73-BCEFA56C4008}" dt="2023-01-13T08:24:18.982" v="63"/>
          <ac:spMkLst>
            <pc:docMk/>
            <pc:sldMk cId="3631314746" sldId="333"/>
            <ac:spMk id="17" creationId="{5CACCE8C-F9A3-9A1E-8572-8CCCDAE93833}"/>
          </ac:spMkLst>
        </pc:spChg>
        <pc:spChg chg="mod">
          <ac:chgData name="Elmarie Goosen" userId="031d68440628b824" providerId="LiveId" clId="{48F3596B-5FAC-4753-8E73-BCEFA56C4008}" dt="2023-01-13T08:24:18.982" v="63"/>
          <ac:spMkLst>
            <pc:docMk/>
            <pc:sldMk cId="3631314746" sldId="333"/>
            <ac:spMk id="18" creationId="{1A8931A5-39AF-82FC-B37D-DB6DE6835B95}"/>
          </ac:spMkLst>
        </pc:spChg>
        <pc:grpChg chg="add mod">
          <ac:chgData name="Elmarie Goosen" userId="031d68440628b824" providerId="LiveId" clId="{48F3596B-5FAC-4753-8E73-BCEFA56C4008}" dt="2023-01-13T09:17:42.327" v="250" actId="1076"/>
          <ac:grpSpMkLst>
            <pc:docMk/>
            <pc:sldMk cId="3631314746" sldId="333"/>
            <ac:grpSpMk id="8" creationId="{44063E06-EC88-A17F-DBF9-072F5CFD331E}"/>
          </ac:grpSpMkLst>
        </pc:grpChg>
        <pc:grpChg chg="mod">
          <ac:chgData name="Elmarie Goosen" userId="031d68440628b824" providerId="LiveId" clId="{48F3596B-5FAC-4753-8E73-BCEFA56C4008}" dt="2023-01-13T08:24:18.982" v="63"/>
          <ac:grpSpMkLst>
            <pc:docMk/>
            <pc:sldMk cId="3631314746" sldId="333"/>
            <ac:grpSpMk id="9" creationId="{4A49ADA5-36AC-DA58-86F4-429E6C1E007F}"/>
          </ac:grpSpMkLst>
        </pc:grpChg>
        <pc:picChg chg="del">
          <ac:chgData name="Elmarie Goosen" userId="031d68440628b824" providerId="LiveId" clId="{48F3596B-5FAC-4753-8E73-BCEFA56C4008}" dt="2023-01-13T09:19:03.399" v="265" actId="478"/>
          <ac:picMkLst>
            <pc:docMk/>
            <pc:sldMk cId="3631314746" sldId="333"/>
            <ac:picMk id="6" creationId="{888C5012-C8A6-41B7-A46D-1AA7828A7ADD}"/>
          </ac:picMkLst>
        </pc:picChg>
        <pc:picChg chg="mod">
          <ac:chgData name="Elmarie Goosen" userId="031d68440628b824" providerId="LiveId" clId="{48F3596B-5FAC-4753-8E73-BCEFA56C4008}" dt="2023-01-13T11:01:47.068" v="850" actId="1076"/>
          <ac:picMkLst>
            <pc:docMk/>
            <pc:sldMk cId="3631314746" sldId="333"/>
            <ac:picMk id="7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18.982" v="63"/>
          <ac:picMkLst>
            <pc:docMk/>
            <pc:sldMk cId="3631314746" sldId="333"/>
            <ac:picMk id="10" creationId="{EEE903EE-A0D5-FDA0-F863-32DB8360CA8D}"/>
          </ac:picMkLst>
        </pc:picChg>
        <pc:picChg chg="mod">
          <ac:chgData name="Elmarie Goosen" userId="031d68440628b824" providerId="LiveId" clId="{48F3596B-5FAC-4753-8E73-BCEFA56C4008}" dt="2023-01-13T08:24:18.982" v="63"/>
          <ac:picMkLst>
            <pc:docMk/>
            <pc:sldMk cId="3631314746" sldId="333"/>
            <ac:picMk id="13" creationId="{EBC32F42-4D5B-453A-29B5-7BD69A618F80}"/>
          </ac:picMkLst>
        </pc:picChg>
        <pc:picChg chg="mod">
          <ac:chgData name="Elmarie Goosen" userId="031d68440628b824" providerId="LiveId" clId="{48F3596B-5FAC-4753-8E73-BCEFA56C4008}" dt="2023-01-13T08:24:18.982" v="63"/>
          <ac:picMkLst>
            <pc:docMk/>
            <pc:sldMk cId="3631314746" sldId="333"/>
            <ac:picMk id="14" creationId="{ED1B5CE6-353C-A3CD-F4EB-163761A85CD0}"/>
          </ac:picMkLst>
        </pc:picChg>
        <pc:picChg chg="mod">
          <ac:chgData name="Elmarie Goosen" userId="031d68440628b824" providerId="LiveId" clId="{48F3596B-5FAC-4753-8E73-BCEFA56C4008}" dt="2023-01-13T08:24:18.982" v="63"/>
          <ac:picMkLst>
            <pc:docMk/>
            <pc:sldMk cId="3631314746" sldId="333"/>
            <ac:picMk id="15" creationId="{1981533F-FA5C-0D3F-2925-14889C5E8632}"/>
          </ac:picMkLst>
        </pc:picChg>
        <pc:picChg chg="mod">
          <ac:chgData name="Elmarie Goosen" userId="031d68440628b824" providerId="LiveId" clId="{48F3596B-5FAC-4753-8E73-BCEFA56C4008}" dt="2023-01-13T08:24:18.982" v="63"/>
          <ac:picMkLst>
            <pc:docMk/>
            <pc:sldMk cId="3631314746" sldId="333"/>
            <ac:picMk id="16" creationId="{C3EDDD76-CE8E-2BBB-3F03-9A8955D13792}"/>
          </ac:picMkLst>
        </pc:picChg>
        <pc:cxnChg chg="mod">
          <ac:chgData name="Elmarie Goosen" userId="031d68440628b824" providerId="LiveId" clId="{48F3596B-5FAC-4753-8E73-BCEFA56C4008}" dt="2023-01-13T08:24:18.982" v="63"/>
          <ac:cxnSpMkLst>
            <pc:docMk/>
            <pc:sldMk cId="3631314746" sldId="333"/>
            <ac:cxnSpMk id="19" creationId="{6CB365CC-120D-7F19-4EED-7911F4EFB7FC}"/>
          </ac:cxnSpMkLst>
        </pc:cxnChg>
      </pc:sldChg>
      <pc:sldChg chg="addSp delSp modSp mod setBg">
        <pc:chgData name="Elmarie Goosen" userId="031d68440628b824" providerId="LiveId" clId="{48F3596B-5FAC-4753-8E73-BCEFA56C4008}" dt="2023-01-13T10:43:49.626" v="685" actId="113"/>
        <pc:sldMkLst>
          <pc:docMk/>
          <pc:sldMk cId="707554197" sldId="348"/>
        </pc:sldMkLst>
        <pc:spChg chg="mod">
          <ac:chgData name="Elmarie Goosen" userId="031d68440628b824" providerId="LiveId" clId="{48F3596B-5FAC-4753-8E73-BCEFA56C4008}" dt="2023-01-13T10:43:49.626" v="685" actId="113"/>
          <ac:spMkLst>
            <pc:docMk/>
            <pc:sldMk cId="707554197" sldId="348"/>
            <ac:spMk id="4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17:51.862" v="18"/>
          <ac:spMkLst>
            <pc:docMk/>
            <pc:sldMk cId="707554197" sldId="348"/>
            <ac:spMk id="5" creationId="{6A34208D-8409-26D2-E2BD-6F2495CA807B}"/>
          </ac:spMkLst>
        </pc:spChg>
        <pc:spChg chg="mod">
          <ac:chgData name="Elmarie Goosen" userId="031d68440628b824" providerId="LiveId" clId="{48F3596B-5FAC-4753-8E73-BCEFA56C4008}" dt="2023-01-13T08:17:51.862" v="18"/>
          <ac:spMkLst>
            <pc:docMk/>
            <pc:sldMk cId="707554197" sldId="348"/>
            <ac:spMk id="6" creationId="{1AF9CCE9-3A13-30B2-227F-462DA7E1225D}"/>
          </ac:spMkLst>
        </pc:spChg>
        <pc:spChg chg="mod">
          <ac:chgData name="Elmarie Goosen" userId="031d68440628b824" providerId="LiveId" clId="{48F3596B-5FAC-4753-8E73-BCEFA56C4008}" dt="2023-01-13T10:43:38.469" v="683" actId="404"/>
          <ac:spMkLst>
            <pc:docMk/>
            <pc:sldMk cId="707554197" sldId="348"/>
            <ac:spMk id="9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2:32.405" v="52" actId="207"/>
          <ac:spMkLst>
            <pc:docMk/>
            <pc:sldMk cId="707554197" sldId="348"/>
            <ac:spMk id="13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17:51.862" v="18"/>
          <ac:spMkLst>
            <pc:docMk/>
            <pc:sldMk cId="707554197" sldId="348"/>
            <ac:spMk id="15" creationId="{0F27F080-5AA7-47A6-75E6-F67B7A113484}"/>
          </ac:spMkLst>
        </pc:spChg>
        <pc:spChg chg="mod">
          <ac:chgData name="Elmarie Goosen" userId="031d68440628b824" providerId="LiveId" clId="{48F3596B-5FAC-4753-8E73-BCEFA56C4008}" dt="2023-01-13T08:17:51.862" v="18"/>
          <ac:spMkLst>
            <pc:docMk/>
            <pc:sldMk cId="707554197" sldId="348"/>
            <ac:spMk id="16" creationId="{41547805-EF90-2E04-7377-0916F5BDDE2A}"/>
          </ac:spMkLst>
        </pc:spChg>
        <pc:spChg chg="add mod">
          <ac:chgData name="Elmarie Goosen" userId="031d68440628b824" providerId="LiveId" clId="{48F3596B-5FAC-4753-8E73-BCEFA56C4008}" dt="2023-01-13T08:17:51.862" v="18"/>
          <ac:spMkLst>
            <pc:docMk/>
            <pc:sldMk cId="707554197" sldId="348"/>
            <ac:spMk id="18" creationId="{FD3B996E-C23C-52F0-32A1-9015C62E3AA1}"/>
          </ac:spMkLst>
        </pc:spChg>
        <pc:spChg chg="add mod">
          <ac:chgData name="Elmarie Goosen" userId="031d68440628b824" providerId="LiveId" clId="{48F3596B-5FAC-4753-8E73-BCEFA56C4008}" dt="2023-01-13T08:27:26.060" v="97" actId="1076"/>
          <ac:spMkLst>
            <pc:docMk/>
            <pc:sldMk cId="707554197" sldId="348"/>
            <ac:spMk id="20" creationId="{80DA9EAC-157F-07C4-4972-A5E1B3FCD564}"/>
          </ac:spMkLst>
        </pc:spChg>
        <pc:grpChg chg="add mod">
          <ac:chgData name="Elmarie Goosen" userId="031d68440628b824" providerId="LiveId" clId="{48F3596B-5FAC-4753-8E73-BCEFA56C4008}" dt="2023-01-13T08:17:51.862" v="18"/>
          <ac:grpSpMkLst>
            <pc:docMk/>
            <pc:sldMk cId="707554197" sldId="348"/>
            <ac:grpSpMk id="3" creationId="{C4A6FE9D-7DFA-22DE-4899-AA66D062E6F0}"/>
          </ac:grpSpMkLst>
        </pc:grpChg>
        <pc:picChg chg="del">
          <ac:chgData name="Elmarie Goosen" userId="031d68440628b824" providerId="LiveId" clId="{48F3596B-5FAC-4753-8E73-BCEFA56C4008}" dt="2023-01-13T08:17:14.512" v="17" actId="478"/>
          <ac:picMkLst>
            <pc:docMk/>
            <pc:sldMk cId="707554197" sldId="348"/>
            <ac:picMk id="7" creationId="{888C5012-C8A6-41B7-A46D-1AA7828A7ADD}"/>
          </ac:picMkLst>
        </pc:picChg>
        <pc:picChg chg="mod">
          <ac:chgData name="Elmarie Goosen" userId="031d68440628b824" providerId="LiveId" clId="{48F3596B-5FAC-4753-8E73-BCEFA56C4008}" dt="2023-01-13T08:17:51.862" v="18"/>
          <ac:picMkLst>
            <pc:docMk/>
            <pc:sldMk cId="707554197" sldId="348"/>
            <ac:picMk id="8" creationId="{8B055FD1-2F4D-DA54-F290-9F8871A411D1}"/>
          </ac:picMkLst>
        </pc:picChg>
        <pc:picChg chg="mod">
          <ac:chgData name="Elmarie Goosen" userId="031d68440628b824" providerId="LiveId" clId="{48F3596B-5FAC-4753-8E73-BCEFA56C4008}" dt="2023-01-13T08:17:51.862" v="18"/>
          <ac:picMkLst>
            <pc:docMk/>
            <pc:sldMk cId="707554197" sldId="348"/>
            <ac:picMk id="10" creationId="{5D19D43E-2DAC-F66D-B9AD-B73F2A2BEDB1}"/>
          </ac:picMkLst>
        </pc:picChg>
        <pc:picChg chg="mod">
          <ac:chgData name="Elmarie Goosen" userId="031d68440628b824" providerId="LiveId" clId="{48F3596B-5FAC-4753-8E73-BCEFA56C4008}" dt="2023-01-13T08:17:51.862" v="18"/>
          <ac:picMkLst>
            <pc:docMk/>
            <pc:sldMk cId="707554197" sldId="348"/>
            <ac:picMk id="11" creationId="{40701D2D-8C52-DB6B-97FB-B5E1B5713051}"/>
          </ac:picMkLst>
        </pc:picChg>
        <pc:picChg chg="mod">
          <ac:chgData name="Elmarie Goosen" userId="031d68440628b824" providerId="LiveId" clId="{48F3596B-5FAC-4753-8E73-BCEFA56C4008}" dt="2023-01-13T08:19:24.686" v="30" actId="1076"/>
          <ac:picMkLst>
            <pc:docMk/>
            <pc:sldMk cId="707554197" sldId="348"/>
            <ac:picMk id="12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17:51.862" v="18"/>
          <ac:picMkLst>
            <pc:docMk/>
            <pc:sldMk cId="707554197" sldId="348"/>
            <ac:picMk id="14" creationId="{35108F8A-0D02-634F-6CBF-38594682D32F}"/>
          </ac:picMkLst>
        </pc:picChg>
        <pc:picChg chg="add mod">
          <ac:chgData name="Elmarie Goosen" userId="031d68440628b824" providerId="LiveId" clId="{48F3596B-5FAC-4753-8E73-BCEFA56C4008}" dt="2023-01-13T10:41:57.604" v="665"/>
          <ac:picMkLst>
            <pc:docMk/>
            <pc:sldMk cId="707554197" sldId="348"/>
            <ac:picMk id="21" creationId="{534BC1F2-9C99-C4EC-3F2A-1DE77C866F27}"/>
          </ac:picMkLst>
        </pc:picChg>
        <pc:cxnChg chg="mod">
          <ac:chgData name="Elmarie Goosen" userId="031d68440628b824" providerId="LiveId" clId="{48F3596B-5FAC-4753-8E73-BCEFA56C4008}" dt="2023-01-13T08:17:51.862" v="18"/>
          <ac:cxnSpMkLst>
            <pc:docMk/>
            <pc:sldMk cId="707554197" sldId="348"/>
            <ac:cxnSpMk id="17" creationId="{0E0CC3AB-583B-EBF1-FD61-9A28F0C28203}"/>
          </ac:cxnSpMkLst>
        </pc:cxnChg>
      </pc:sldChg>
      <pc:sldChg chg="addSp delSp modSp mod">
        <pc:chgData name="Elmarie Goosen" userId="031d68440628b824" providerId="LiveId" clId="{48F3596B-5FAC-4753-8E73-BCEFA56C4008}" dt="2023-01-13T10:56:06.920" v="792" actId="1076"/>
        <pc:sldMkLst>
          <pc:docMk/>
          <pc:sldMk cId="3625936289" sldId="350"/>
        </pc:sldMkLst>
        <pc:spChg chg="mod">
          <ac:chgData name="Elmarie Goosen" userId="031d68440628b824" providerId="LiveId" clId="{48F3596B-5FAC-4753-8E73-BCEFA56C4008}" dt="2023-01-13T09:09:59.265" v="180" actId="14100"/>
          <ac:spMkLst>
            <pc:docMk/>
            <pc:sldMk cId="3625936289" sldId="350"/>
            <ac:spMk id="2" creationId="{6C070FD0-4FB5-4413-8E0E-A73BC6C5363C}"/>
          </ac:spMkLst>
        </pc:spChg>
        <pc:spChg chg="mod">
          <ac:chgData name="Elmarie Goosen" userId="031d68440628b824" providerId="LiveId" clId="{48F3596B-5FAC-4753-8E73-BCEFA56C4008}" dt="2023-01-13T10:53:50.476" v="759" actId="1076"/>
          <ac:spMkLst>
            <pc:docMk/>
            <pc:sldMk cId="3625936289" sldId="350"/>
            <ac:spMk id="3" creationId="{E093BF4E-5F27-408F-8E7C-FAFFF0D7344F}"/>
          </ac:spMkLst>
        </pc:spChg>
        <pc:spChg chg="add mod">
          <ac:chgData name="Elmarie Goosen" userId="031d68440628b824" providerId="LiveId" clId="{48F3596B-5FAC-4753-8E73-BCEFA56C4008}" dt="2023-01-13T08:24:08.946" v="59"/>
          <ac:spMkLst>
            <pc:docMk/>
            <pc:sldMk cId="3625936289" sldId="350"/>
            <ac:spMk id="5" creationId="{43BF25B6-A761-F5EF-3BB6-DD2E6CE13435}"/>
          </ac:spMkLst>
        </pc:spChg>
        <pc:spChg chg="mod">
          <ac:chgData name="Elmarie Goosen" userId="031d68440628b824" providerId="LiveId" clId="{48F3596B-5FAC-4753-8E73-BCEFA56C4008}" dt="2023-01-13T08:24:08.946" v="59"/>
          <ac:spMkLst>
            <pc:docMk/>
            <pc:sldMk cId="3625936289" sldId="350"/>
            <ac:spMk id="17" creationId="{46BDD605-7517-3798-4CE4-070A9DDCF699}"/>
          </ac:spMkLst>
        </pc:spChg>
        <pc:spChg chg="mod">
          <ac:chgData name="Elmarie Goosen" userId="031d68440628b824" providerId="LiveId" clId="{48F3596B-5FAC-4753-8E73-BCEFA56C4008}" dt="2023-01-13T08:24:08.946" v="59"/>
          <ac:spMkLst>
            <pc:docMk/>
            <pc:sldMk cId="3625936289" sldId="350"/>
            <ac:spMk id="18" creationId="{101A9068-E8D5-E144-C823-0AF0BDBD3EA8}"/>
          </ac:spMkLst>
        </pc:spChg>
        <pc:spChg chg="mod">
          <ac:chgData name="Elmarie Goosen" userId="031d68440628b824" providerId="LiveId" clId="{48F3596B-5FAC-4753-8E73-BCEFA56C4008}" dt="2023-01-13T08:24:08.946" v="59"/>
          <ac:spMkLst>
            <pc:docMk/>
            <pc:sldMk cId="3625936289" sldId="350"/>
            <ac:spMk id="23" creationId="{A3B5CECC-C4C3-22B8-8BAF-EA5131EA67AA}"/>
          </ac:spMkLst>
        </pc:spChg>
        <pc:spChg chg="mod">
          <ac:chgData name="Elmarie Goosen" userId="031d68440628b824" providerId="LiveId" clId="{48F3596B-5FAC-4753-8E73-BCEFA56C4008}" dt="2023-01-13T08:24:08.946" v="59"/>
          <ac:spMkLst>
            <pc:docMk/>
            <pc:sldMk cId="3625936289" sldId="350"/>
            <ac:spMk id="24" creationId="{005A228C-9A83-A66A-9393-74D1D1284CE0}"/>
          </ac:spMkLst>
        </pc:spChg>
        <pc:grpChg chg="add mod">
          <ac:chgData name="Elmarie Goosen" userId="031d68440628b824" providerId="LiveId" clId="{48F3596B-5FAC-4753-8E73-BCEFA56C4008}" dt="2023-01-13T08:24:08.946" v="59"/>
          <ac:grpSpMkLst>
            <pc:docMk/>
            <pc:sldMk cId="3625936289" sldId="350"/>
            <ac:grpSpMk id="14" creationId="{ECBA7301-D979-F989-B0A3-AC537337516B}"/>
          </ac:grpSpMkLst>
        </pc:grpChg>
        <pc:grpChg chg="mod">
          <ac:chgData name="Elmarie Goosen" userId="031d68440628b824" providerId="LiveId" clId="{48F3596B-5FAC-4753-8E73-BCEFA56C4008}" dt="2023-01-13T08:24:08.946" v="59"/>
          <ac:grpSpMkLst>
            <pc:docMk/>
            <pc:sldMk cId="3625936289" sldId="350"/>
            <ac:grpSpMk id="15" creationId="{20AB2B7D-1CE7-0DD9-C757-59FE730009FD}"/>
          </ac:grpSpMkLst>
        </pc:grpChg>
        <pc:picChg chg="mod ord modCrop">
          <ac:chgData name="Elmarie Goosen" userId="031d68440628b824" providerId="LiveId" clId="{48F3596B-5FAC-4753-8E73-BCEFA56C4008}" dt="2023-01-13T10:55:20.910" v="781" actId="14100"/>
          <ac:picMkLst>
            <pc:docMk/>
            <pc:sldMk cId="3625936289" sldId="350"/>
            <ac:picMk id="4" creationId="{00000000-0000-0000-0000-000000000000}"/>
          </ac:picMkLst>
        </pc:picChg>
        <pc:picChg chg="mod ord">
          <ac:chgData name="Elmarie Goosen" userId="031d68440628b824" providerId="LiveId" clId="{48F3596B-5FAC-4753-8E73-BCEFA56C4008}" dt="2023-01-13T10:55:18.390" v="779" actId="1076"/>
          <ac:picMkLst>
            <pc:docMk/>
            <pc:sldMk cId="3625936289" sldId="350"/>
            <ac:picMk id="6" creationId="{00000000-0000-0000-0000-000000000000}"/>
          </ac:picMkLst>
        </pc:picChg>
        <pc:picChg chg="mod modCrop">
          <ac:chgData name="Elmarie Goosen" userId="031d68440628b824" providerId="LiveId" clId="{48F3596B-5FAC-4753-8E73-BCEFA56C4008}" dt="2023-01-13T10:54:31.975" v="767" actId="1076"/>
          <ac:picMkLst>
            <pc:docMk/>
            <pc:sldMk cId="3625936289" sldId="350"/>
            <ac:picMk id="7" creationId="{00000000-0000-0000-0000-000000000000}"/>
          </ac:picMkLst>
        </pc:picChg>
        <pc:picChg chg="mod modCrop">
          <ac:chgData name="Elmarie Goosen" userId="031d68440628b824" providerId="LiveId" clId="{48F3596B-5FAC-4753-8E73-BCEFA56C4008}" dt="2023-01-13T10:54:10.203" v="762" actId="732"/>
          <ac:picMkLst>
            <pc:docMk/>
            <pc:sldMk cId="3625936289" sldId="350"/>
            <ac:picMk id="8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9:12:15.072" v="200" actId="1076"/>
          <ac:picMkLst>
            <pc:docMk/>
            <pc:sldMk cId="3625936289" sldId="350"/>
            <ac:picMk id="9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55:46.623" v="785" actId="14100"/>
          <ac:picMkLst>
            <pc:docMk/>
            <pc:sldMk cId="3625936289" sldId="350"/>
            <ac:picMk id="10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55:52.890" v="788" actId="1076"/>
          <ac:picMkLst>
            <pc:docMk/>
            <pc:sldMk cId="3625936289" sldId="350"/>
            <ac:picMk id="11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56:06.920" v="792" actId="1076"/>
          <ac:picMkLst>
            <pc:docMk/>
            <pc:sldMk cId="3625936289" sldId="350"/>
            <ac:picMk id="12" creationId="{00000000-0000-0000-0000-000000000000}"/>
          </ac:picMkLst>
        </pc:picChg>
        <pc:picChg chg="del">
          <ac:chgData name="Elmarie Goosen" userId="031d68440628b824" providerId="LiveId" clId="{48F3596B-5FAC-4753-8E73-BCEFA56C4008}" dt="2023-01-13T09:09:20.278" v="173" actId="478"/>
          <ac:picMkLst>
            <pc:docMk/>
            <pc:sldMk cId="3625936289" sldId="350"/>
            <ac:picMk id="13" creationId="{888C5012-C8A6-41B7-A46D-1AA7828A7ADD}"/>
          </ac:picMkLst>
        </pc:picChg>
        <pc:picChg chg="mod">
          <ac:chgData name="Elmarie Goosen" userId="031d68440628b824" providerId="LiveId" clId="{48F3596B-5FAC-4753-8E73-BCEFA56C4008}" dt="2023-01-13T08:24:08.946" v="59"/>
          <ac:picMkLst>
            <pc:docMk/>
            <pc:sldMk cId="3625936289" sldId="350"/>
            <ac:picMk id="16" creationId="{A51FA08B-C462-D87B-84D8-D85A98C7781B}"/>
          </ac:picMkLst>
        </pc:picChg>
        <pc:picChg chg="mod">
          <ac:chgData name="Elmarie Goosen" userId="031d68440628b824" providerId="LiveId" clId="{48F3596B-5FAC-4753-8E73-BCEFA56C4008}" dt="2023-01-13T08:24:08.946" v="59"/>
          <ac:picMkLst>
            <pc:docMk/>
            <pc:sldMk cId="3625936289" sldId="350"/>
            <ac:picMk id="19" creationId="{BB7203CC-83D9-3E92-6AE2-01F12120DF9D}"/>
          </ac:picMkLst>
        </pc:picChg>
        <pc:picChg chg="mod">
          <ac:chgData name="Elmarie Goosen" userId="031d68440628b824" providerId="LiveId" clId="{48F3596B-5FAC-4753-8E73-BCEFA56C4008}" dt="2023-01-13T08:24:08.946" v="59"/>
          <ac:picMkLst>
            <pc:docMk/>
            <pc:sldMk cId="3625936289" sldId="350"/>
            <ac:picMk id="20" creationId="{5F99A8DD-17CD-31DC-1CD4-9FAF29E642E1}"/>
          </ac:picMkLst>
        </pc:picChg>
        <pc:picChg chg="mod">
          <ac:chgData name="Elmarie Goosen" userId="031d68440628b824" providerId="LiveId" clId="{48F3596B-5FAC-4753-8E73-BCEFA56C4008}" dt="2023-01-13T08:24:08.946" v="59"/>
          <ac:picMkLst>
            <pc:docMk/>
            <pc:sldMk cId="3625936289" sldId="350"/>
            <ac:picMk id="21" creationId="{7BCC4F7F-683A-72F4-E40E-5B0EDECD734A}"/>
          </ac:picMkLst>
        </pc:picChg>
        <pc:picChg chg="mod">
          <ac:chgData name="Elmarie Goosen" userId="031d68440628b824" providerId="LiveId" clId="{48F3596B-5FAC-4753-8E73-BCEFA56C4008}" dt="2023-01-13T08:24:08.946" v="59"/>
          <ac:picMkLst>
            <pc:docMk/>
            <pc:sldMk cId="3625936289" sldId="350"/>
            <ac:picMk id="22" creationId="{48CFF7F4-D999-3EAC-0FAD-E75238A28FCA}"/>
          </ac:picMkLst>
        </pc:picChg>
        <pc:cxnChg chg="mod">
          <ac:chgData name="Elmarie Goosen" userId="031d68440628b824" providerId="LiveId" clId="{48F3596B-5FAC-4753-8E73-BCEFA56C4008}" dt="2023-01-13T08:24:08.946" v="59"/>
          <ac:cxnSpMkLst>
            <pc:docMk/>
            <pc:sldMk cId="3625936289" sldId="350"/>
            <ac:cxnSpMk id="25" creationId="{2187AD06-7DA1-0B9F-0BD7-CA893342A655}"/>
          </ac:cxnSpMkLst>
        </pc:cxnChg>
      </pc:sldChg>
      <pc:sldChg chg="addSp delSp modSp mod modAnim">
        <pc:chgData name="Elmarie Goosen" userId="031d68440628b824" providerId="LiveId" clId="{48F3596B-5FAC-4753-8E73-BCEFA56C4008}" dt="2023-01-13T10:57:27.366" v="810" actId="1076"/>
        <pc:sldMkLst>
          <pc:docMk/>
          <pc:sldMk cId="1321114990" sldId="351"/>
        </pc:sldMkLst>
        <pc:spChg chg="mod">
          <ac:chgData name="Elmarie Goosen" userId="031d68440628b824" providerId="LiveId" clId="{48F3596B-5FAC-4753-8E73-BCEFA56C4008}" dt="2023-01-13T09:13:15.958" v="212" actId="404"/>
          <ac:spMkLst>
            <pc:docMk/>
            <pc:sldMk cId="1321114990" sldId="351"/>
            <ac:spMk id="2" creationId="{00000000-0000-0000-0000-000000000000}"/>
          </ac:spMkLst>
        </pc:spChg>
        <pc:spChg chg="add mod">
          <ac:chgData name="Elmarie Goosen" userId="031d68440628b824" providerId="LiveId" clId="{48F3596B-5FAC-4753-8E73-BCEFA56C4008}" dt="2023-01-13T08:24:12.506" v="60"/>
          <ac:spMkLst>
            <pc:docMk/>
            <pc:sldMk cId="1321114990" sldId="351"/>
            <ac:spMk id="5" creationId="{BEC5C9AF-BE75-CE56-53AC-C5195BF59C89}"/>
          </ac:spMkLst>
        </pc:spChg>
        <pc:spChg chg="mod">
          <ac:chgData name="Elmarie Goosen" userId="031d68440628b824" providerId="LiveId" clId="{48F3596B-5FAC-4753-8E73-BCEFA56C4008}" dt="2023-01-13T09:14:00.466" v="213" actId="14100"/>
          <ac:spMkLst>
            <pc:docMk/>
            <pc:sldMk cId="1321114990" sldId="351"/>
            <ac:spMk id="8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9:15:01.366" v="222" actId="404"/>
          <ac:spMkLst>
            <pc:docMk/>
            <pc:sldMk cId="1321114990" sldId="351"/>
            <ac:spMk id="10" creationId="{05EFC5E1-D8FB-4FC8-A5EE-45F5423E3FAC}"/>
          </ac:spMkLst>
        </pc:spChg>
        <pc:spChg chg="mod">
          <ac:chgData name="Elmarie Goosen" userId="031d68440628b824" providerId="LiveId" clId="{48F3596B-5FAC-4753-8E73-BCEFA56C4008}" dt="2023-01-13T10:57:14.936" v="807" actId="1076"/>
          <ac:spMkLst>
            <pc:docMk/>
            <pc:sldMk cId="1321114990" sldId="351"/>
            <ac:spMk id="12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56:51.581" v="801" actId="1076"/>
          <ac:spMkLst>
            <pc:docMk/>
            <pc:sldMk cId="1321114990" sldId="351"/>
            <ac:spMk id="14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12.506" v="60"/>
          <ac:spMkLst>
            <pc:docMk/>
            <pc:sldMk cId="1321114990" sldId="351"/>
            <ac:spMk id="19" creationId="{551F700C-414A-93E5-A793-3E13AFE0EE56}"/>
          </ac:spMkLst>
        </pc:spChg>
        <pc:spChg chg="mod">
          <ac:chgData name="Elmarie Goosen" userId="031d68440628b824" providerId="LiveId" clId="{48F3596B-5FAC-4753-8E73-BCEFA56C4008}" dt="2023-01-13T08:24:12.506" v="60"/>
          <ac:spMkLst>
            <pc:docMk/>
            <pc:sldMk cId="1321114990" sldId="351"/>
            <ac:spMk id="21" creationId="{5B3AB501-0669-0B67-C886-D32DCF5F55DD}"/>
          </ac:spMkLst>
        </pc:spChg>
        <pc:spChg chg="mod">
          <ac:chgData name="Elmarie Goosen" userId="031d68440628b824" providerId="LiveId" clId="{48F3596B-5FAC-4753-8E73-BCEFA56C4008}" dt="2023-01-13T08:24:12.506" v="60"/>
          <ac:spMkLst>
            <pc:docMk/>
            <pc:sldMk cId="1321114990" sldId="351"/>
            <ac:spMk id="27" creationId="{2C0D09AF-A511-3537-BA3F-915DFF02B4C7}"/>
          </ac:spMkLst>
        </pc:spChg>
        <pc:spChg chg="mod">
          <ac:chgData name="Elmarie Goosen" userId="031d68440628b824" providerId="LiveId" clId="{48F3596B-5FAC-4753-8E73-BCEFA56C4008}" dt="2023-01-13T08:24:12.506" v="60"/>
          <ac:spMkLst>
            <pc:docMk/>
            <pc:sldMk cId="1321114990" sldId="351"/>
            <ac:spMk id="28" creationId="{088F8FE1-59AF-FC46-C341-C0FC31DF9F16}"/>
          </ac:spMkLst>
        </pc:spChg>
        <pc:grpChg chg="add mod">
          <ac:chgData name="Elmarie Goosen" userId="031d68440628b824" providerId="LiveId" clId="{48F3596B-5FAC-4753-8E73-BCEFA56C4008}" dt="2023-01-13T10:57:27.366" v="810" actId="1076"/>
          <ac:grpSpMkLst>
            <pc:docMk/>
            <pc:sldMk cId="1321114990" sldId="351"/>
            <ac:grpSpMk id="15" creationId="{929EFD64-2BD9-B453-C5D4-4F67D9429579}"/>
          </ac:grpSpMkLst>
        </pc:grpChg>
        <pc:grpChg chg="mod">
          <ac:chgData name="Elmarie Goosen" userId="031d68440628b824" providerId="LiveId" clId="{48F3596B-5FAC-4753-8E73-BCEFA56C4008}" dt="2023-01-13T08:24:12.506" v="60"/>
          <ac:grpSpMkLst>
            <pc:docMk/>
            <pc:sldMk cId="1321114990" sldId="351"/>
            <ac:grpSpMk id="17" creationId="{0CAECD9D-ED0A-60EB-7A2C-A491B83933C7}"/>
          </ac:grpSpMkLst>
        </pc:grpChg>
        <pc:picChg chg="mod">
          <ac:chgData name="Elmarie Goosen" userId="031d68440628b824" providerId="LiveId" clId="{48F3596B-5FAC-4753-8E73-BCEFA56C4008}" dt="2023-01-13T10:56:38.264" v="796" actId="1076"/>
          <ac:picMkLst>
            <pc:docMk/>
            <pc:sldMk cId="1321114990" sldId="351"/>
            <ac:picMk id="6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56:39.844" v="797" actId="1076"/>
          <ac:picMkLst>
            <pc:docMk/>
            <pc:sldMk cId="1321114990" sldId="351"/>
            <ac:picMk id="7" creationId="{00000000-0000-0000-0000-000000000000}"/>
          </ac:picMkLst>
        </pc:picChg>
        <pc:picChg chg="del">
          <ac:chgData name="Elmarie Goosen" userId="031d68440628b824" providerId="LiveId" clId="{48F3596B-5FAC-4753-8E73-BCEFA56C4008}" dt="2023-01-13T10:57:21.996" v="809" actId="478"/>
          <ac:picMkLst>
            <pc:docMk/>
            <pc:sldMk cId="1321114990" sldId="351"/>
            <ac:picMk id="9" creationId="{51F55768-B7AF-4F5B-8662-69FC6A1280D6}"/>
          </ac:picMkLst>
        </pc:picChg>
        <pc:picChg chg="mod">
          <ac:chgData name="Elmarie Goosen" userId="031d68440628b824" providerId="LiveId" clId="{48F3596B-5FAC-4753-8E73-BCEFA56C4008}" dt="2023-01-13T10:56:54.373" v="802" actId="1076"/>
          <ac:picMkLst>
            <pc:docMk/>
            <pc:sldMk cId="1321114990" sldId="351"/>
            <ac:picMk id="11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56:47.882" v="800" actId="1076"/>
          <ac:picMkLst>
            <pc:docMk/>
            <pc:sldMk cId="1321114990" sldId="351"/>
            <ac:picMk id="13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12.506" v="60"/>
          <ac:picMkLst>
            <pc:docMk/>
            <pc:sldMk cId="1321114990" sldId="351"/>
            <ac:picMk id="18" creationId="{9E543919-F728-76F4-E1DD-395C9DE4CD5C}"/>
          </ac:picMkLst>
        </pc:picChg>
        <pc:picChg chg="mod">
          <ac:chgData name="Elmarie Goosen" userId="031d68440628b824" providerId="LiveId" clId="{48F3596B-5FAC-4753-8E73-BCEFA56C4008}" dt="2023-01-13T08:24:12.506" v="60"/>
          <ac:picMkLst>
            <pc:docMk/>
            <pc:sldMk cId="1321114990" sldId="351"/>
            <ac:picMk id="22" creationId="{9E4BFC5D-F37F-C27B-B748-2D8481F8648B}"/>
          </ac:picMkLst>
        </pc:picChg>
        <pc:picChg chg="mod">
          <ac:chgData name="Elmarie Goosen" userId="031d68440628b824" providerId="LiveId" clId="{48F3596B-5FAC-4753-8E73-BCEFA56C4008}" dt="2023-01-13T08:24:12.506" v="60"/>
          <ac:picMkLst>
            <pc:docMk/>
            <pc:sldMk cId="1321114990" sldId="351"/>
            <ac:picMk id="23" creationId="{A6BB39C0-42A0-3DC0-7D1A-6FBBC6A9A27A}"/>
          </ac:picMkLst>
        </pc:picChg>
        <pc:picChg chg="mod">
          <ac:chgData name="Elmarie Goosen" userId="031d68440628b824" providerId="LiveId" clId="{48F3596B-5FAC-4753-8E73-BCEFA56C4008}" dt="2023-01-13T08:24:12.506" v="60"/>
          <ac:picMkLst>
            <pc:docMk/>
            <pc:sldMk cId="1321114990" sldId="351"/>
            <ac:picMk id="25" creationId="{0C736313-8B5A-405C-D1F3-D1E23ACF6234}"/>
          </ac:picMkLst>
        </pc:picChg>
        <pc:picChg chg="mod">
          <ac:chgData name="Elmarie Goosen" userId="031d68440628b824" providerId="LiveId" clId="{48F3596B-5FAC-4753-8E73-BCEFA56C4008}" dt="2023-01-13T08:24:12.506" v="60"/>
          <ac:picMkLst>
            <pc:docMk/>
            <pc:sldMk cId="1321114990" sldId="351"/>
            <ac:picMk id="26" creationId="{B89E088D-09E5-BC21-2B60-C0464110DC8B}"/>
          </ac:picMkLst>
        </pc:picChg>
        <pc:cxnChg chg="mod">
          <ac:chgData name="Elmarie Goosen" userId="031d68440628b824" providerId="LiveId" clId="{48F3596B-5FAC-4753-8E73-BCEFA56C4008}" dt="2023-01-13T09:15:08.506" v="223" actId="14100"/>
          <ac:cxnSpMkLst>
            <pc:docMk/>
            <pc:sldMk cId="1321114990" sldId="351"/>
            <ac:cxnSpMk id="16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10:57:08.676" v="806" actId="1037"/>
          <ac:cxnSpMkLst>
            <pc:docMk/>
            <pc:sldMk cId="1321114990" sldId="351"/>
            <ac:cxnSpMk id="20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09:15:14.430" v="225" actId="14100"/>
          <ac:cxnSpMkLst>
            <pc:docMk/>
            <pc:sldMk cId="1321114990" sldId="351"/>
            <ac:cxnSpMk id="24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08:24:12.506" v="60"/>
          <ac:cxnSpMkLst>
            <pc:docMk/>
            <pc:sldMk cId="1321114990" sldId="351"/>
            <ac:cxnSpMk id="29" creationId="{7A741148-7CC5-CC99-11B9-5735123ECC2E}"/>
          </ac:cxnSpMkLst>
        </pc:cxnChg>
      </pc:sldChg>
      <pc:sldChg chg="addSp delSp modSp mod">
        <pc:chgData name="Elmarie Goosen" userId="031d68440628b824" providerId="LiveId" clId="{48F3596B-5FAC-4753-8E73-BCEFA56C4008}" dt="2023-01-13T11:03:38.439" v="857" actId="1076"/>
        <pc:sldMkLst>
          <pc:docMk/>
          <pc:sldMk cId="3003019962" sldId="359"/>
        </pc:sldMkLst>
        <pc:spChg chg="add mod">
          <ac:chgData name="Elmarie Goosen" userId="031d68440628b824" providerId="LiveId" clId="{48F3596B-5FAC-4753-8E73-BCEFA56C4008}" dt="2023-01-13T08:24:27.687" v="67"/>
          <ac:spMkLst>
            <pc:docMk/>
            <pc:sldMk cId="3003019962" sldId="359"/>
            <ac:spMk id="3" creationId="{B846BF16-95C7-AD80-743B-3F9B87EE581B}"/>
          </ac:spMkLst>
        </pc:spChg>
        <pc:spChg chg="mod">
          <ac:chgData name="Elmarie Goosen" userId="031d68440628b824" providerId="LiveId" clId="{48F3596B-5FAC-4753-8E73-BCEFA56C4008}" dt="2023-01-13T10:22:34.417" v="475" actId="207"/>
          <ac:spMkLst>
            <pc:docMk/>
            <pc:sldMk cId="3003019962" sldId="359"/>
            <ac:spMk id="4" creationId="{780E168B-9689-4AC8-A4E8-F43900EB33B8}"/>
          </ac:spMkLst>
        </pc:spChg>
        <pc:spChg chg="mod">
          <ac:chgData name="Elmarie Goosen" userId="031d68440628b824" providerId="LiveId" clId="{48F3596B-5FAC-4753-8E73-BCEFA56C4008}" dt="2023-01-13T11:03:30.319" v="856" actId="1076"/>
          <ac:spMkLst>
            <pc:docMk/>
            <pc:sldMk cId="3003019962" sldId="359"/>
            <ac:spMk id="5" creationId="{17819EE3-A1D9-4816-9B08-72A952CAAC3E}"/>
          </ac:spMkLst>
        </pc:spChg>
        <pc:spChg chg="mod">
          <ac:chgData name="Elmarie Goosen" userId="031d68440628b824" providerId="LiveId" clId="{48F3596B-5FAC-4753-8E73-BCEFA56C4008}" dt="2023-01-13T08:24:27.687" v="67"/>
          <ac:spMkLst>
            <pc:docMk/>
            <pc:sldMk cId="3003019962" sldId="359"/>
            <ac:spMk id="11" creationId="{7E45A856-F21F-85B4-5397-70CDEFF91790}"/>
          </ac:spMkLst>
        </pc:spChg>
        <pc:spChg chg="mod">
          <ac:chgData name="Elmarie Goosen" userId="031d68440628b824" providerId="LiveId" clId="{48F3596B-5FAC-4753-8E73-BCEFA56C4008}" dt="2023-01-13T08:24:27.687" v="67"/>
          <ac:spMkLst>
            <pc:docMk/>
            <pc:sldMk cId="3003019962" sldId="359"/>
            <ac:spMk id="12" creationId="{D1E09E7C-355E-A15D-8DEF-85D8324FBF07}"/>
          </ac:spMkLst>
        </pc:spChg>
        <pc:spChg chg="mod">
          <ac:chgData name="Elmarie Goosen" userId="031d68440628b824" providerId="LiveId" clId="{48F3596B-5FAC-4753-8E73-BCEFA56C4008}" dt="2023-01-13T08:24:27.687" v="67"/>
          <ac:spMkLst>
            <pc:docMk/>
            <pc:sldMk cId="3003019962" sldId="359"/>
            <ac:spMk id="17" creationId="{8C708E8C-EB20-0045-C358-D8B353BC6D88}"/>
          </ac:spMkLst>
        </pc:spChg>
        <pc:spChg chg="mod">
          <ac:chgData name="Elmarie Goosen" userId="031d68440628b824" providerId="LiveId" clId="{48F3596B-5FAC-4753-8E73-BCEFA56C4008}" dt="2023-01-13T08:24:27.687" v="67"/>
          <ac:spMkLst>
            <pc:docMk/>
            <pc:sldMk cId="3003019962" sldId="359"/>
            <ac:spMk id="18" creationId="{C4B01811-CDA1-8E6F-C7D9-6DE084C10479}"/>
          </ac:spMkLst>
        </pc:spChg>
        <pc:grpChg chg="add mod">
          <ac:chgData name="Elmarie Goosen" userId="031d68440628b824" providerId="LiveId" clId="{48F3596B-5FAC-4753-8E73-BCEFA56C4008}" dt="2023-01-13T11:03:38.439" v="857" actId="1076"/>
          <ac:grpSpMkLst>
            <pc:docMk/>
            <pc:sldMk cId="3003019962" sldId="359"/>
            <ac:grpSpMk id="6" creationId="{61F91566-DCA0-96F2-E81D-B1860BEA4FB2}"/>
          </ac:grpSpMkLst>
        </pc:grpChg>
        <pc:grpChg chg="mod">
          <ac:chgData name="Elmarie Goosen" userId="031d68440628b824" providerId="LiveId" clId="{48F3596B-5FAC-4753-8E73-BCEFA56C4008}" dt="2023-01-13T08:24:27.687" v="67"/>
          <ac:grpSpMkLst>
            <pc:docMk/>
            <pc:sldMk cId="3003019962" sldId="359"/>
            <ac:grpSpMk id="8" creationId="{91A41175-5A9D-F4D7-9457-0BCB0F3763BA}"/>
          </ac:grpSpMkLst>
        </pc:grpChg>
        <pc:graphicFrameChg chg="modGraphic">
          <ac:chgData name="Elmarie Goosen" userId="031d68440628b824" providerId="LiveId" clId="{48F3596B-5FAC-4753-8E73-BCEFA56C4008}" dt="2023-01-13T10:22:19.806" v="472" actId="207"/>
          <ac:graphicFrameMkLst>
            <pc:docMk/>
            <pc:sldMk cId="3003019962" sldId="359"/>
            <ac:graphicFrameMk id="7" creationId="{473CCF17-C024-481C-B9E0-D87F08AF9CDD}"/>
          </ac:graphicFrameMkLst>
        </pc:graphicFrameChg>
        <pc:picChg chg="mod">
          <ac:chgData name="Elmarie Goosen" userId="031d68440628b824" providerId="LiveId" clId="{48F3596B-5FAC-4753-8E73-BCEFA56C4008}" dt="2023-01-13T10:22:14.711" v="471" actId="1076"/>
          <ac:picMkLst>
            <pc:docMk/>
            <pc:sldMk cId="3003019962" sldId="359"/>
            <ac:picMk id="2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27.687" v="67"/>
          <ac:picMkLst>
            <pc:docMk/>
            <pc:sldMk cId="3003019962" sldId="359"/>
            <ac:picMk id="9" creationId="{2C95D955-883E-829A-1010-A44E943A21E3}"/>
          </ac:picMkLst>
        </pc:picChg>
        <pc:picChg chg="del">
          <ac:chgData name="Elmarie Goosen" userId="031d68440628b824" providerId="LiveId" clId="{48F3596B-5FAC-4753-8E73-BCEFA56C4008}" dt="2023-01-13T10:22:42.453" v="477" actId="478"/>
          <ac:picMkLst>
            <pc:docMk/>
            <pc:sldMk cId="3003019962" sldId="359"/>
            <ac:picMk id="10" creationId="{888C5012-C8A6-41B7-A46D-1AA7828A7ADD}"/>
          </ac:picMkLst>
        </pc:picChg>
        <pc:picChg chg="mod">
          <ac:chgData name="Elmarie Goosen" userId="031d68440628b824" providerId="LiveId" clId="{48F3596B-5FAC-4753-8E73-BCEFA56C4008}" dt="2023-01-13T08:24:27.687" v="67"/>
          <ac:picMkLst>
            <pc:docMk/>
            <pc:sldMk cId="3003019962" sldId="359"/>
            <ac:picMk id="13" creationId="{8B302D77-F5AD-F357-A09B-E84BD47AE6F8}"/>
          </ac:picMkLst>
        </pc:picChg>
        <pc:picChg chg="mod">
          <ac:chgData name="Elmarie Goosen" userId="031d68440628b824" providerId="LiveId" clId="{48F3596B-5FAC-4753-8E73-BCEFA56C4008}" dt="2023-01-13T08:24:27.687" v="67"/>
          <ac:picMkLst>
            <pc:docMk/>
            <pc:sldMk cId="3003019962" sldId="359"/>
            <ac:picMk id="14" creationId="{D7A33C71-9041-B0DE-F6A1-C15B2EA46100}"/>
          </ac:picMkLst>
        </pc:picChg>
        <pc:picChg chg="mod">
          <ac:chgData name="Elmarie Goosen" userId="031d68440628b824" providerId="LiveId" clId="{48F3596B-5FAC-4753-8E73-BCEFA56C4008}" dt="2023-01-13T08:24:27.687" v="67"/>
          <ac:picMkLst>
            <pc:docMk/>
            <pc:sldMk cId="3003019962" sldId="359"/>
            <ac:picMk id="15" creationId="{43C53804-627C-A063-5B69-C86B425D3F7C}"/>
          </ac:picMkLst>
        </pc:picChg>
        <pc:picChg chg="mod">
          <ac:chgData name="Elmarie Goosen" userId="031d68440628b824" providerId="LiveId" clId="{48F3596B-5FAC-4753-8E73-BCEFA56C4008}" dt="2023-01-13T08:24:27.687" v="67"/>
          <ac:picMkLst>
            <pc:docMk/>
            <pc:sldMk cId="3003019962" sldId="359"/>
            <ac:picMk id="16" creationId="{74AB0267-C0BC-3A00-5E85-210BD3BDBB5A}"/>
          </ac:picMkLst>
        </pc:picChg>
        <pc:cxnChg chg="mod">
          <ac:chgData name="Elmarie Goosen" userId="031d68440628b824" providerId="LiveId" clId="{48F3596B-5FAC-4753-8E73-BCEFA56C4008}" dt="2023-01-13T08:24:27.687" v="67"/>
          <ac:cxnSpMkLst>
            <pc:docMk/>
            <pc:sldMk cId="3003019962" sldId="359"/>
            <ac:cxnSpMk id="19" creationId="{6B427D2B-3EF3-F8C7-A838-0C94EA2D9E9A}"/>
          </ac:cxnSpMkLst>
        </pc:cxnChg>
      </pc:sldChg>
      <pc:sldChg chg="addSp delSp modSp mod delAnim">
        <pc:chgData name="Elmarie Goosen" userId="031d68440628b824" providerId="LiveId" clId="{48F3596B-5FAC-4753-8E73-BCEFA56C4008}" dt="2023-01-13T10:53:20.249" v="756" actId="1076"/>
        <pc:sldMkLst>
          <pc:docMk/>
          <pc:sldMk cId="4047697651" sldId="360"/>
        </pc:sldMkLst>
        <pc:spChg chg="add mod">
          <ac:chgData name="Elmarie Goosen" userId="031d68440628b824" providerId="LiveId" clId="{48F3596B-5FAC-4753-8E73-BCEFA56C4008}" dt="2023-01-13T08:24:07.281" v="58"/>
          <ac:spMkLst>
            <pc:docMk/>
            <pc:sldMk cId="4047697651" sldId="360"/>
            <ac:spMk id="2" creationId="{62898265-920B-A006-7A97-C1774FE777E7}"/>
          </ac:spMkLst>
        </pc:spChg>
        <pc:spChg chg="mod">
          <ac:chgData name="Elmarie Goosen" userId="031d68440628b824" providerId="LiveId" clId="{48F3596B-5FAC-4753-8E73-BCEFA56C4008}" dt="2023-01-13T09:08:46.367" v="166" actId="1076"/>
          <ac:spMkLst>
            <pc:docMk/>
            <pc:sldMk cId="4047697651" sldId="360"/>
            <ac:spMk id="4" creationId="{00000000-0000-0000-0000-000000000000}"/>
          </ac:spMkLst>
        </pc:spChg>
        <pc:spChg chg="del mod">
          <ac:chgData name="Elmarie Goosen" userId="031d68440628b824" providerId="LiveId" clId="{48F3596B-5FAC-4753-8E73-BCEFA56C4008}" dt="2023-01-13T09:04:43.800" v="129" actId="478"/>
          <ac:spMkLst>
            <pc:docMk/>
            <pc:sldMk cId="4047697651" sldId="360"/>
            <ac:spMk id="5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52:46.401" v="747" actId="1076"/>
          <ac:spMkLst>
            <pc:docMk/>
            <pc:sldMk cId="4047697651" sldId="360"/>
            <ac:spMk id="8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9:06:48.205" v="149" actId="1076"/>
          <ac:spMkLst>
            <pc:docMk/>
            <pc:sldMk cId="4047697651" sldId="360"/>
            <ac:spMk id="10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53:12.530" v="755" actId="1076"/>
          <ac:spMkLst>
            <pc:docMk/>
            <pc:sldMk cId="4047697651" sldId="360"/>
            <ac:spMk id="11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52:09.790" v="736" actId="14100"/>
          <ac:spMkLst>
            <pc:docMk/>
            <pc:sldMk cId="4047697651" sldId="360"/>
            <ac:spMk id="14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07.281" v="58"/>
          <ac:spMkLst>
            <pc:docMk/>
            <pc:sldMk cId="4047697651" sldId="360"/>
            <ac:spMk id="17" creationId="{2D36E3DE-6FBD-AA48-FEE9-AA4ADD7CBF03}"/>
          </ac:spMkLst>
        </pc:spChg>
        <pc:spChg chg="mod">
          <ac:chgData name="Elmarie Goosen" userId="031d68440628b824" providerId="LiveId" clId="{48F3596B-5FAC-4753-8E73-BCEFA56C4008}" dt="2023-01-13T08:24:07.281" v="58"/>
          <ac:spMkLst>
            <pc:docMk/>
            <pc:sldMk cId="4047697651" sldId="360"/>
            <ac:spMk id="18" creationId="{2962E8FE-9390-631F-9312-B6C9BB251206}"/>
          </ac:spMkLst>
        </pc:spChg>
        <pc:spChg chg="mod">
          <ac:chgData name="Elmarie Goosen" userId="031d68440628b824" providerId="LiveId" clId="{48F3596B-5FAC-4753-8E73-BCEFA56C4008}" dt="2023-01-13T08:24:07.281" v="58"/>
          <ac:spMkLst>
            <pc:docMk/>
            <pc:sldMk cId="4047697651" sldId="360"/>
            <ac:spMk id="23" creationId="{D7BD2298-A5D7-7489-A521-4D0A07AFB1F7}"/>
          </ac:spMkLst>
        </pc:spChg>
        <pc:spChg chg="mod">
          <ac:chgData name="Elmarie Goosen" userId="031d68440628b824" providerId="LiveId" clId="{48F3596B-5FAC-4753-8E73-BCEFA56C4008}" dt="2023-01-13T08:24:07.281" v="58"/>
          <ac:spMkLst>
            <pc:docMk/>
            <pc:sldMk cId="4047697651" sldId="360"/>
            <ac:spMk id="24" creationId="{699B90F4-5E91-6D91-CBFC-EF2800508BF5}"/>
          </ac:spMkLst>
        </pc:spChg>
        <pc:spChg chg="add del mod">
          <ac:chgData name="Elmarie Goosen" userId="031d68440628b824" providerId="LiveId" clId="{48F3596B-5FAC-4753-8E73-BCEFA56C4008}" dt="2023-01-13T09:04:46.650" v="131" actId="478"/>
          <ac:spMkLst>
            <pc:docMk/>
            <pc:sldMk cId="4047697651" sldId="360"/>
            <ac:spMk id="27" creationId="{134CD5A6-06BD-93B0-BD55-951E5074B226}"/>
          </ac:spMkLst>
        </pc:spChg>
        <pc:spChg chg="add mod">
          <ac:chgData name="Elmarie Goosen" userId="031d68440628b824" providerId="LiveId" clId="{48F3596B-5FAC-4753-8E73-BCEFA56C4008}" dt="2023-01-13T09:09:13.592" v="172" actId="1076"/>
          <ac:spMkLst>
            <pc:docMk/>
            <pc:sldMk cId="4047697651" sldId="360"/>
            <ac:spMk id="29" creationId="{80CE6092-0657-C2FE-4D32-24E2F4518A1B}"/>
          </ac:spMkLst>
        </pc:spChg>
        <pc:grpChg chg="add mod">
          <ac:chgData name="Elmarie Goosen" userId="031d68440628b824" providerId="LiveId" clId="{48F3596B-5FAC-4753-8E73-BCEFA56C4008}" dt="2023-01-13T10:53:20.249" v="756" actId="1076"/>
          <ac:grpSpMkLst>
            <pc:docMk/>
            <pc:sldMk cId="4047697651" sldId="360"/>
            <ac:grpSpMk id="9" creationId="{2445C4D2-B8F2-FFF8-ACBF-637F4335EEB7}"/>
          </ac:grpSpMkLst>
        </pc:grpChg>
        <pc:grpChg chg="mod">
          <ac:chgData name="Elmarie Goosen" userId="031d68440628b824" providerId="LiveId" clId="{48F3596B-5FAC-4753-8E73-BCEFA56C4008}" dt="2023-01-13T08:24:07.281" v="58"/>
          <ac:grpSpMkLst>
            <pc:docMk/>
            <pc:sldMk cId="4047697651" sldId="360"/>
            <ac:grpSpMk id="15" creationId="{EF2F1201-37BD-ED4C-3362-47B1CAF75690}"/>
          </ac:grpSpMkLst>
        </pc:grpChg>
        <pc:picChg chg="mod">
          <ac:chgData name="Elmarie Goosen" userId="031d68440628b824" providerId="LiveId" clId="{48F3596B-5FAC-4753-8E73-BCEFA56C4008}" dt="2023-01-13T10:52:23.770" v="742" actId="1076"/>
          <ac:picMkLst>
            <pc:docMk/>
            <pc:sldMk cId="4047697651" sldId="360"/>
            <ac:picMk id="3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52:15.690" v="738" actId="1076"/>
          <ac:picMkLst>
            <pc:docMk/>
            <pc:sldMk cId="4047697651" sldId="360"/>
            <ac:picMk id="6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52:37.940" v="746" actId="14100"/>
          <ac:picMkLst>
            <pc:docMk/>
            <pc:sldMk cId="4047697651" sldId="360"/>
            <ac:picMk id="7" creationId="{00000000-0000-0000-0000-000000000000}"/>
          </ac:picMkLst>
        </pc:picChg>
        <pc:picChg chg="del">
          <ac:chgData name="Elmarie Goosen" userId="031d68440628b824" providerId="LiveId" clId="{48F3596B-5FAC-4753-8E73-BCEFA56C4008}" dt="2023-01-13T09:08:01.985" v="161" actId="478"/>
          <ac:picMkLst>
            <pc:docMk/>
            <pc:sldMk cId="4047697651" sldId="360"/>
            <ac:picMk id="12" creationId="{888C5012-C8A6-41B7-A46D-1AA7828A7ADD}"/>
          </ac:picMkLst>
        </pc:picChg>
        <pc:picChg chg="mod">
          <ac:chgData name="Elmarie Goosen" userId="031d68440628b824" providerId="LiveId" clId="{48F3596B-5FAC-4753-8E73-BCEFA56C4008}" dt="2023-01-13T10:52:02.720" v="734" actId="14100"/>
          <ac:picMkLst>
            <pc:docMk/>
            <pc:sldMk cId="4047697651" sldId="360"/>
            <ac:picMk id="13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07.281" v="58"/>
          <ac:picMkLst>
            <pc:docMk/>
            <pc:sldMk cId="4047697651" sldId="360"/>
            <ac:picMk id="16" creationId="{3E7AA5A6-71B5-E170-3ECB-FAA2E19C737C}"/>
          </ac:picMkLst>
        </pc:picChg>
        <pc:picChg chg="mod">
          <ac:chgData name="Elmarie Goosen" userId="031d68440628b824" providerId="LiveId" clId="{48F3596B-5FAC-4753-8E73-BCEFA56C4008}" dt="2023-01-13T08:24:07.281" v="58"/>
          <ac:picMkLst>
            <pc:docMk/>
            <pc:sldMk cId="4047697651" sldId="360"/>
            <ac:picMk id="19" creationId="{4542C909-2800-E6DA-A1B4-9A5E8904FE1A}"/>
          </ac:picMkLst>
        </pc:picChg>
        <pc:picChg chg="mod">
          <ac:chgData name="Elmarie Goosen" userId="031d68440628b824" providerId="LiveId" clId="{48F3596B-5FAC-4753-8E73-BCEFA56C4008}" dt="2023-01-13T08:24:07.281" v="58"/>
          <ac:picMkLst>
            <pc:docMk/>
            <pc:sldMk cId="4047697651" sldId="360"/>
            <ac:picMk id="20" creationId="{9D819D14-C7B9-CF73-CEB8-DADD60216988}"/>
          </ac:picMkLst>
        </pc:picChg>
        <pc:picChg chg="mod">
          <ac:chgData name="Elmarie Goosen" userId="031d68440628b824" providerId="LiveId" clId="{48F3596B-5FAC-4753-8E73-BCEFA56C4008}" dt="2023-01-13T08:24:07.281" v="58"/>
          <ac:picMkLst>
            <pc:docMk/>
            <pc:sldMk cId="4047697651" sldId="360"/>
            <ac:picMk id="21" creationId="{A5990713-04EE-1CBB-5DBA-065C98C93D16}"/>
          </ac:picMkLst>
        </pc:picChg>
        <pc:picChg chg="mod">
          <ac:chgData name="Elmarie Goosen" userId="031d68440628b824" providerId="LiveId" clId="{48F3596B-5FAC-4753-8E73-BCEFA56C4008}" dt="2023-01-13T08:24:07.281" v="58"/>
          <ac:picMkLst>
            <pc:docMk/>
            <pc:sldMk cId="4047697651" sldId="360"/>
            <ac:picMk id="22" creationId="{44B78279-B543-5430-E967-61798083BD76}"/>
          </ac:picMkLst>
        </pc:picChg>
        <pc:cxnChg chg="mod">
          <ac:chgData name="Elmarie Goosen" userId="031d68440628b824" providerId="LiveId" clId="{48F3596B-5FAC-4753-8E73-BCEFA56C4008}" dt="2023-01-13T08:24:07.281" v="58"/>
          <ac:cxnSpMkLst>
            <pc:docMk/>
            <pc:sldMk cId="4047697651" sldId="360"/>
            <ac:cxnSpMk id="25" creationId="{E1AE020D-63FF-F706-6138-962AD8A4754B}"/>
          </ac:cxnSpMkLst>
        </pc:cxnChg>
      </pc:sldChg>
      <pc:sldChg chg="addSp delSp modSp mod modAnim">
        <pc:chgData name="Elmarie Goosen" userId="031d68440628b824" providerId="LiveId" clId="{48F3596B-5FAC-4753-8E73-BCEFA56C4008}" dt="2023-01-13T10:46:42.436" v="708" actId="1076"/>
        <pc:sldMkLst>
          <pc:docMk/>
          <pc:sldMk cId="4155369068" sldId="361"/>
        </pc:sldMkLst>
        <pc:spChg chg="mod">
          <ac:chgData name="Elmarie Goosen" userId="031d68440628b824" providerId="LiveId" clId="{48F3596B-5FAC-4753-8E73-BCEFA56C4008}" dt="2023-01-13T10:44:35.290" v="689" actId="255"/>
          <ac:spMkLst>
            <pc:docMk/>
            <pc:sldMk cId="4155369068" sldId="361"/>
            <ac:spMk id="2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46:03.756" v="701" actId="255"/>
          <ac:spMkLst>
            <pc:docMk/>
            <pc:sldMk cId="4155369068" sldId="361"/>
            <ac:spMk id="3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46:14.026" v="702" actId="20577"/>
          <ac:spMkLst>
            <pc:docMk/>
            <pc:sldMk cId="4155369068" sldId="361"/>
            <ac:spMk id="5" creationId="{00000000-0000-0000-0000-000000000000}"/>
          </ac:spMkLst>
        </pc:spChg>
        <pc:spChg chg="add mod">
          <ac:chgData name="Elmarie Goosen" userId="031d68440628b824" providerId="LiveId" clId="{48F3596B-5FAC-4753-8E73-BCEFA56C4008}" dt="2023-01-13T08:23:58.939" v="56"/>
          <ac:spMkLst>
            <pc:docMk/>
            <pc:sldMk cId="4155369068" sldId="361"/>
            <ac:spMk id="12" creationId="{50450E33-6EB9-0D13-4D7C-7D662D70F50D}"/>
          </ac:spMkLst>
        </pc:spChg>
        <pc:spChg chg="mod">
          <ac:chgData name="Elmarie Goosen" userId="031d68440628b824" providerId="LiveId" clId="{48F3596B-5FAC-4753-8E73-BCEFA56C4008}" dt="2023-01-13T08:23:58.939" v="56"/>
          <ac:spMkLst>
            <pc:docMk/>
            <pc:sldMk cId="4155369068" sldId="361"/>
            <ac:spMk id="16" creationId="{0108D027-416C-46AB-9503-F141650AC54C}"/>
          </ac:spMkLst>
        </pc:spChg>
        <pc:spChg chg="mod">
          <ac:chgData name="Elmarie Goosen" userId="031d68440628b824" providerId="LiveId" clId="{48F3596B-5FAC-4753-8E73-BCEFA56C4008}" dt="2023-01-13T08:23:58.939" v="56"/>
          <ac:spMkLst>
            <pc:docMk/>
            <pc:sldMk cId="4155369068" sldId="361"/>
            <ac:spMk id="17" creationId="{B0CDC4AC-FEA1-C407-829B-6B4089CCD9B9}"/>
          </ac:spMkLst>
        </pc:spChg>
        <pc:spChg chg="mod">
          <ac:chgData name="Elmarie Goosen" userId="031d68440628b824" providerId="LiveId" clId="{48F3596B-5FAC-4753-8E73-BCEFA56C4008}" dt="2023-01-13T08:23:58.939" v="56"/>
          <ac:spMkLst>
            <pc:docMk/>
            <pc:sldMk cId="4155369068" sldId="361"/>
            <ac:spMk id="22" creationId="{0979F3B1-F922-797A-B963-3F759DC639EB}"/>
          </ac:spMkLst>
        </pc:spChg>
        <pc:spChg chg="mod">
          <ac:chgData name="Elmarie Goosen" userId="031d68440628b824" providerId="LiveId" clId="{48F3596B-5FAC-4753-8E73-BCEFA56C4008}" dt="2023-01-13T08:23:58.939" v="56"/>
          <ac:spMkLst>
            <pc:docMk/>
            <pc:sldMk cId="4155369068" sldId="361"/>
            <ac:spMk id="23" creationId="{DED20BBE-6930-4AC0-8A6F-DAD6A0626B12}"/>
          </ac:spMkLst>
        </pc:spChg>
        <pc:grpChg chg="add mod">
          <ac:chgData name="Elmarie Goosen" userId="031d68440628b824" providerId="LiveId" clId="{48F3596B-5FAC-4753-8E73-BCEFA56C4008}" dt="2023-01-13T10:44:16.939" v="688" actId="1076"/>
          <ac:grpSpMkLst>
            <pc:docMk/>
            <pc:sldMk cId="4155369068" sldId="361"/>
            <ac:grpSpMk id="13" creationId="{209114E0-EC0C-70C5-9CB7-88BDE13C52C7}"/>
          </ac:grpSpMkLst>
        </pc:grpChg>
        <pc:grpChg chg="mod">
          <ac:chgData name="Elmarie Goosen" userId="031d68440628b824" providerId="LiveId" clId="{48F3596B-5FAC-4753-8E73-BCEFA56C4008}" dt="2023-01-13T08:23:58.939" v="56"/>
          <ac:grpSpMkLst>
            <pc:docMk/>
            <pc:sldMk cId="4155369068" sldId="361"/>
            <ac:grpSpMk id="14" creationId="{2E4EABA1-3794-4A33-E301-F9EAB42C5C2C}"/>
          </ac:grpSpMkLst>
        </pc:grpChg>
        <pc:picChg chg="mod">
          <ac:chgData name="Elmarie Goosen" userId="031d68440628b824" providerId="LiveId" clId="{48F3596B-5FAC-4753-8E73-BCEFA56C4008}" dt="2023-01-13T10:45:15.602" v="693" actId="1076"/>
          <ac:picMkLst>
            <pc:docMk/>
            <pc:sldMk cId="4155369068" sldId="361"/>
            <ac:picMk id="4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46:42.436" v="708" actId="1076"/>
          <ac:picMkLst>
            <pc:docMk/>
            <pc:sldMk cId="4155369068" sldId="361"/>
            <ac:picMk id="6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46:40.766" v="707" actId="1076"/>
          <ac:picMkLst>
            <pc:docMk/>
            <pc:sldMk cId="4155369068" sldId="361"/>
            <ac:picMk id="7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46:28.399" v="703" actId="14100"/>
          <ac:picMkLst>
            <pc:docMk/>
            <pc:sldMk cId="4155369068" sldId="361"/>
            <ac:picMk id="8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45:23.372" v="695" actId="1076"/>
          <ac:picMkLst>
            <pc:docMk/>
            <pc:sldMk cId="4155369068" sldId="361"/>
            <ac:picMk id="9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45:18.962" v="694" actId="1076"/>
          <ac:picMkLst>
            <pc:docMk/>
            <pc:sldMk cId="4155369068" sldId="361"/>
            <ac:picMk id="10" creationId="{00000000-0000-0000-0000-000000000000}"/>
          </ac:picMkLst>
        </pc:picChg>
        <pc:picChg chg="del">
          <ac:chgData name="Elmarie Goosen" userId="031d68440628b824" providerId="LiveId" clId="{48F3596B-5FAC-4753-8E73-BCEFA56C4008}" dt="2023-01-13T10:44:11.981" v="687" actId="478"/>
          <ac:picMkLst>
            <pc:docMk/>
            <pc:sldMk cId="4155369068" sldId="361"/>
            <ac:picMk id="11" creationId="{888C5012-C8A6-41B7-A46D-1AA7828A7ADD}"/>
          </ac:picMkLst>
        </pc:picChg>
        <pc:picChg chg="mod">
          <ac:chgData name="Elmarie Goosen" userId="031d68440628b824" providerId="LiveId" clId="{48F3596B-5FAC-4753-8E73-BCEFA56C4008}" dt="2023-01-13T08:23:58.939" v="56"/>
          <ac:picMkLst>
            <pc:docMk/>
            <pc:sldMk cId="4155369068" sldId="361"/>
            <ac:picMk id="15" creationId="{87FE6074-7647-ED6C-4EFE-734CA54E2BDD}"/>
          </ac:picMkLst>
        </pc:picChg>
        <pc:picChg chg="mod">
          <ac:chgData name="Elmarie Goosen" userId="031d68440628b824" providerId="LiveId" clId="{48F3596B-5FAC-4753-8E73-BCEFA56C4008}" dt="2023-01-13T08:23:58.939" v="56"/>
          <ac:picMkLst>
            <pc:docMk/>
            <pc:sldMk cId="4155369068" sldId="361"/>
            <ac:picMk id="18" creationId="{F9BA8DE9-27B4-9ED6-A6D6-CEE6355C75BE}"/>
          </ac:picMkLst>
        </pc:picChg>
        <pc:picChg chg="mod">
          <ac:chgData name="Elmarie Goosen" userId="031d68440628b824" providerId="LiveId" clId="{48F3596B-5FAC-4753-8E73-BCEFA56C4008}" dt="2023-01-13T08:23:58.939" v="56"/>
          <ac:picMkLst>
            <pc:docMk/>
            <pc:sldMk cId="4155369068" sldId="361"/>
            <ac:picMk id="19" creationId="{7456D9BB-8155-7B83-0428-9EBDD061FD13}"/>
          </ac:picMkLst>
        </pc:picChg>
        <pc:picChg chg="mod">
          <ac:chgData name="Elmarie Goosen" userId="031d68440628b824" providerId="LiveId" clId="{48F3596B-5FAC-4753-8E73-BCEFA56C4008}" dt="2023-01-13T08:23:58.939" v="56"/>
          <ac:picMkLst>
            <pc:docMk/>
            <pc:sldMk cId="4155369068" sldId="361"/>
            <ac:picMk id="20" creationId="{B289279A-668D-9FB2-D6EE-6D2B49E1C448}"/>
          </ac:picMkLst>
        </pc:picChg>
        <pc:picChg chg="mod">
          <ac:chgData name="Elmarie Goosen" userId="031d68440628b824" providerId="LiveId" clId="{48F3596B-5FAC-4753-8E73-BCEFA56C4008}" dt="2023-01-13T08:23:58.939" v="56"/>
          <ac:picMkLst>
            <pc:docMk/>
            <pc:sldMk cId="4155369068" sldId="361"/>
            <ac:picMk id="21" creationId="{B892F4C9-AA57-0F49-C9E5-3C597010722C}"/>
          </ac:picMkLst>
        </pc:picChg>
        <pc:cxnChg chg="mod">
          <ac:chgData name="Elmarie Goosen" userId="031d68440628b824" providerId="LiveId" clId="{48F3596B-5FAC-4753-8E73-BCEFA56C4008}" dt="2023-01-13T08:23:58.939" v="56"/>
          <ac:cxnSpMkLst>
            <pc:docMk/>
            <pc:sldMk cId="4155369068" sldId="361"/>
            <ac:cxnSpMk id="24" creationId="{1791F4D8-DEE9-1A1B-58D4-8DAEBC979219}"/>
          </ac:cxnSpMkLst>
        </pc:cxnChg>
      </pc:sldChg>
      <pc:sldChg chg="addSp delSp modSp mod setBg">
        <pc:chgData name="Elmarie Goosen" userId="031d68440628b824" providerId="LiveId" clId="{48F3596B-5FAC-4753-8E73-BCEFA56C4008}" dt="2023-01-13T10:51:36.969" v="731" actId="207"/>
        <pc:sldMkLst>
          <pc:docMk/>
          <pc:sldMk cId="1951702454" sldId="364"/>
        </pc:sldMkLst>
        <pc:spChg chg="mod">
          <ac:chgData name="Elmarie Goosen" userId="031d68440628b824" providerId="LiveId" clId="{48F3596B-5FAC-4753-8E73-BCEFA56C4008}" dt="2023-01-13T10:49:22.966" v="719" actId="1076"/>
          <ac:spMkLst>
            <pc:docMk/>
            <pc:sldMk cId="1951702454" sldId="364"/>
            <ac:spMk id="2" creationId="{57212E0B-285B-494C-B706-39495B3CFCB9}"/>
          </ac:spMkLst>
        </pc:spChg>
        <pc:spChg chg="add mod">
          <ac:chgData name="Elmarie Goosen" userId="031d68440628b824" providerId="LiveId" clId="{48F3596B-5FAC-4753-8E73-BCEFA56C4008}" dt="2023-01-13T08:24:05.115" v="57"/>
          <ac:spMkLst>
            <pc:docMk/>
            <pc:sldMk cId="1951702454" sldId="364"/>
            <ac:spMk id="4" creationId="{D0D9EAE4-EA4C-434C-5E0C-00F4624F957E}"/>
          </ac:spMkLst>
        </pc:spChg>
        <pc:spChg chg="mod">
          <ac:chgData name="Elmarie Goosen" userId="031d68440628b824" providerId="LiveId" clId="{48F3596B-5FAC-4753-8E73-BCEFA56C4008}" dt="2023-01-13T08:30:07.027" v="118" actId="403"/>
          <ac:spMkLst>
            <pc:docMk/>
            <pc:sldMk cId="1951702454" sldId="364"/>
            <ac:spMk id="5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9:11.281" v="106" actId="14100"/>
          <ac:spMkLst>
            <pc:docMk/>
            <pc:sldMk cId="1951702454" sldId="364"/>
            <ac:spMk id="10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05.115" v="57"/>
          <ac:spMkLst>
            <pc:docMk/>
            <pc:sldMk cId="1951702454" sldId="364"/>
            <ac:spMk id="13" creationId="{5574A0B5-5AD7-A82D-E921-CFE6C601EFF3}"/>
          </ac:spMkLst>
        </pc:spChg>
        <pc:spChg chg="mod">
          <ac:chgData name="Elmarie Goosen" userId="031d68440628b824" providerId="LiveId" clId="{48F3596B-5FAC-4753-8E73-BCEFA56C4008}" dt="2023-01-13T08:24:05.115" v="57"/>
          <ac:spMkLst>
            <pc:docMk/>
            <pc:sldMk cId="1951702454" sldId="364"/>
            <ac:spMk id="14" creationId="{E41AADC2-EC14-9638-175B-19CB8E5A04D1}"/>
          </ac:spMkLst>
        </pc:spChg>
        <pc:spChg chg="mod">
          <ac:chgData name="Elmarie Goosen" userId="031d68440628b824" providerId="LiveId" clId="{48F3596B-5FAC-4753-8E73-BCEFA56C4008}" dt="2023-01-13T08:24:05.115" v="57"/>
          <ac:spMkLst>
            <pc:docMk/>
            <pc:sldMk cId="1951702454" sldId="364"/>
            <ac:spMk id="19" creationId="{B40115DF-E34B-0495-DCF3-6A156D442FDD}"/>
          </ac:spMkLst>
        </pc:spChg>
        <pc:spChg chg="mod">
          <ac:chgData name="Elmarie Goosen" userId="031d68440628b824" providerId="LiveId" clId="{48F3596B-5FAC-4753-8E73-BCEFA56C4008}" dt="2023-01-13T08:24:05.115" v="57"/>
          <ac:spMkLst>
            <pc:docMk/>
            <pc:sldMk cId="1951702454" sldId="364"/>
            <ac:spMk id="20" creationId="{D9653954-46EE-C5A0-D103-B94EBEA6B404}"/>
          </ac:spMkLst>
        </pc:spChg>
        <pc:grpChg chg="add mod">
          <ac:chgData name="Elmarie Goosen" userId="031d68440628b824" providerId="LiveId" clId="{48F3596B-5FAC-4753-8E73-BCEFA56C4008}" dt="2023-01-13T10:47:02.546" v="711" actId="1076"/>
          <ac:grpSpMkLst>
            <pc:docMk/>
            <pc:sldMk cId="1951702454" sldId="364"/>
            <ac:grpSpMk id="6" creationId="{80E71626-898F-F2AF-234C-96BA0CDEB40A}"/>
          </ac:grpSpMkLst>
        </pc:grpChg>
        <pc:grpChg chg="mod">
          <ac:chgData name="Elmarie Goosen" userId="031d68440628b824" providerId="LiveId" clId="{48F3596B-5FAC-4753-8E73-BCEFA56C4008}" dt="2023-01-13T08:24:05.115" v="57"/>
          <ac:grpSpMkLst>
            <pc:docMk/>
            <pc:sldMk cId="1951702454" sldId="364"/>
            <ac:grpSpMk id="7" creationId="{F7F9B83F-DAC3-B989-C6E1-B06F42319120}"/>
          </ac:grpSpMkLst>
        </pc:grpChg>
        <pc:graphicFrameChg chg="mod">
          <ac:chgData name="Elmarie Goosen" userId="031d68440628b824" providerId="LiveId" clId="{48F3596B-5FAC-4753-8E73-BCEFA56C4008}" dt="2023-01-13T10:49:43.316" v="721" actId="1076"/>
          <ac:graphicFrameMkLst>
            <pc:docMk/>
            <pc:sldMk cId="1951702454" sldId="364"/>
            <ac:graphicFrameMk id="8" creationId="{00000000-0000-0000-0000-000000000000}"/>
          </ac:graphicFrameMkLst>
        </pc:graphicFrameChg>
        <pc:graphicFrameChg chg="mod ord modGraphic">
          <ac:chgData name="Elmarie Goosen" userId="031d68440628b824" providerId="LiveId" clId="{48F3596B-5FAC-4753-8E73-BCEFA56C4008}" dt="2023-01-13T10:51:36.969" v="731" actId="207"/>
          <ac:graphicFrameMkLst>
            <pc:docMk/>
            <pc:sldMk cId="1951702454" sldId="364"/>
            <ac:graphicFrameMk id="9" creationId="{00000000-0000-0000-0000-000000000000}"/>
          </ac:graphicFrameMkLst>
        </pc:graphicFrameChg>
        <pc:picChg chg="mod ord">
          <ac:chgData name="Elmarie Goosen" userId="031d68440628b824" providerId="LiveId" clId="{48F3596B-5FAC-4753-8E73-BCEFA56C4008}" dt="2023-01-13T09:03:50.995" v="124" actId="167"/>
          <ac:picMkLst>
            <pc:docMk/>
            <pc:sldMk cId="1951702454" sldId="364"/>
            <ac:picMk id="3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05.115" v="57"/>
          <ac:picMkLst>
            <pc:docMk/>
            <pc:sldMk cId="1951702454" sldId="364"/>
            <ac:picMk id="11" creationId="{562128EC-02CE-F459-A279-5773C433C17F}"/>
          </ac:picMkLst>
        </pc:picChg>
        <pc:picChg chg="del">
          <ac:chgData name="Elmarie Goosen" userId="031d68440628b824" providerId="LiveId" clId="{48F3596B-5FAC-4753-8E73-BCEFA56C4008}" dt="2023-01-13T10:46:57.156" v="710" actId="478"/>
          <ac:picMkLst>
            <pc:docMk/>
            <pc:sldMk cId="1951702454" sldId="364"/>
            <ac:picMk id="12" creationId="{AA40FAC6-F0DB-4C19-8153-06AD6D46849A}"/>
          </ac:picMkLst>
        </pc:picChg>
        <pc:picChg chg="mod">
          <ac:chgData name="Elmarie Goosen" userId="031d68440628b824" providerId="LiveId" clId="{48F3596B-5FAC-4753-8E73-BCEFA56C4008}" dt="2023-01-13T08:24:05.115" v="57"/>
          <ac:picMkLst>
            <pc:docMk/>
            <pc:sldMk cId="1951702454" sldId="364"/>
            <ac:picMk id="15" creationId="{168F1266-C157-2889-CD2C-FCE6594E3C63}"/>
          </ac:picMkLst>
        </pc:picChg>
        <pc:picChg chg="mod">
          <ac:chgData name="Elmarie Goosen" userId="031d68440628b824" providerId="LiveId" clId="{48F3596B-5FAC-4753-8E73-BCEFA56C4008}" dt="2023-01-13T08:24:05.115" v="57"/>
          <ac:picMkLst>
            <pc:docMk/>
            <pc:sldMk cId="1951702454" sldId="364"/>
            <ac:picMk id="16" creationId="{1445835E-16E6-E0FB-AF16-ED42F92B1057}"/>
          </ac:picMkLst>
        </pc:picChg>
        <pc:picChg chg="mod">
          <ac:chgData name="Elmarie Goosen" userId="031d68440628b824" providerId="LiveId" clId="{48F3596B-5FAC-4753-8E73-BCEFA56C4008}" dt="2023-01-13T08:24:05.115" v="57"/>
          <ac:picMkLst>
            <pc:docMk/>
            <pc:sldMk cId="1951702454" sldId="364"/>
            <ac:picMk id="17" creationId="{372893DF-AE19-0D00-D59B-248662737F82}"/>
          </ac:picMkLst>
        </pc:picChg>
        <pc:picChg chg="mod">
          <ac:chgData name="Elmarie Goosen" userId="031d68440628b824" providerId="LiveId" clId="{48F3596B-5FAC-4753-8E73-BCEFA56C4008}" dt="2023-01-13T08:24:05.115" v="57"/>
          <ac:picMkLst>
            <pc:docMk/>
            <pc:sldMk cId="1951702454" sldId="364"/>
            <ac:picMk id="18" creationId="{C6C39293-5662-893D-AC43-23065D963709}"/>
          </ac:picMkLst>
        </pc:picChg>
        <pc:cxnChg chg="mod">
          <ac:chgData name="Elmarie Goosen" userId="031d68440628b824" providerId="LiveId" clId="{48F3596B-5FAC-4753-8E73-BCEFA56C4008}" dt="2023-01-13T08:24:05.115" v="57"/>
          <ac:cxnSpMkLst>
            <pc:docMk/>
            <pc:sldMk cId="1951702454" sldId="364"/>
            <ac:cxnSpMk id="21" creationId="{021A60BF-8378-9924-BD4B-FD7FC13C63B2}"/>
          </ac:cxnSpMkLst>
        </pc:cxnChg>
      </pc:sldChg>
      <pc:sldChg chg="addSp delSp modSp mod">
        <pc:chgData name="Elmarie Goosen" userId="031d68440628b824" providerId="LiveId" clId="{48F3596B-5FAC-4753-8E73-BCEFA56C4008}" dt="2023-01-13T11:02:56.498" v="854" actId="6549"/>
        <pc:sldMkLst>
          <pc:docMk/>
          <pc:sldMk cId="434045103" sldId="365"/>
        </pc:sldMkLst>
        <pc:spChg chg="add mod">
          <ac:chgData name="Elmarie Goosen" userId="031d68440628b824" providerId="LiveId" clId="{48F3596B-5FAC-4753-8E73-BCEFA56C4008}" dt="2023-01-13T08:24:24.869" v="66"/>
          <ac:spMkLst>
            <pc:docMk/>
            <pc:sldMk cId="434045103" sldId="365"/>
            <ac:spMk id="2" creationId="{4473E731-208D-6F60-28D9-9BEAA356631C}"/>
          </ac:spMkLst>
        </pc:spChg>
        <pc:spChg chg="mod">
          <ac:chgData name="Elmarie Goosen" userId="031d68440628b824" providerId="LiveId" clId="{48F3596B-5FAC-4753-8E73-BCEFA56C4008}" dt="2023-01-13T10:19:22.976" v="464" actId="404"/>
          <ac:spMkLst>
            <pc:docMk/>
            <pc:sldMk cId="434045103" sldId="365"/>
            <ac:spMk id="6" creationId="{7E9E9ACE-A0DE-4F84-A9C5-A37C43D8BD8B}"/>
          </ac:spMkLst>
        </pc:spChg>
        <pc:spChg chg="add del mod">
          <ac:chgData name="Elmarie Goosen" userId="031d68440628b824" providerId="LiveId" clId="{48F3596B-5FAC-4753-8E73-BCEFA56C4008}" dt="2023-01-13T11:02:56.498" v="854" actId="6549"/>
          <ac:spMkLst>
            <pc:docMk/>
            <pc:sldMk cId="434045103" sldId="365"/>
            <ac:spMk id="7" creationId="{BDF4D51F-2619-4E85-9824-D3D4391AF9E8}"/>
          </ac:spMkLst>
        </pc:spChg>
        <pc:spChg chg="mod">
          <ac:chgData name="Elmarie Goosen" userId="031d68440628b824" providerId="LiveId" clId="{48F3596B-5FAC-4753-8E73-BCEFA56C4008}" dt="2023-01-13T08:24:24.869" v="66"/>
          <ac:spMkLst>
            <pc:docMk/>
            <pc:sldMk cId="434045103" sldId="365"/>
            <ac:spMk id="10" creationId="{A9AFD0C1-C694-E265-B926-2B1661B329E8}"/>
          </ac:spMkLst>
        </pc:spChg>
        <pc:spChg chg="mod">
          <ac:chgData name="Elmarie Goosen" userId="031d68440628b824" providerId="LiveId" clId="{48F3596B-5FAC-4753-8E73-BCEFA56C4008}" dt="2023-01-13T08:24:24.869" v="66"/>
          <ac:spMkLst>
            <pc:docMk/>
            <pc:sldMk cId="434045103" sldId="365"/>
            <ac:spMk id="11" creationId="{07836294-4094-58EE-AA69-6B7152437344}"/>
          </ac:spMkLst>
        </pc:spChg>
        <pc:spChg chg="mod">
          <ac:chgData name="Elmarie Goosen" userId="031d68440628b824" providerId="LiveId" clId="{48F3596B-5FAC-4753-8E73-BCEFA56C4008}" dt="2023-01-13T08:24:24.869" v="66"/>
          <ac:spMkLst>
            <pc:docMk/>
            <pc:sldMk cId="434045103" sldId="365"/>
            <ac:spMk id="16" creationId="{B15434C9-6000-E063-7D04-75D68C8FDC04}"/>
          </ac:spMkLst>
        </pc:spChg>
        <pc:spChg chg="mod">
          <ac:chgData name="Elmarie Goosen" userId="031d68440628b824" providerId="LiveId" clId="{48F3596B-5FAC-4753-8E73-BCEFA56C4008}" dt="2023-01-13T08:24:24.869" v="66"/>
          <ac:spMkLst>
            <pc:docMk/>
            <pc:sldMk cId="434045103" sldId="365"/>
            <ac:spMk id="17" creationId="{0D0E63ED-36FB-CB35-22E7-D969DCE28A32}"/>
          </ac:spMkLst>
        </pc:spChg>
        <pc:spChg chg="add del mod">
          <ac:chgData name="Elmarie Goosen" userId="031d68440628b824" providerId="LiveId" clId="{48F3596B-5FAC-4753-8E73-BCEFA56C4008}" dt="2023-01-13T10:16:44.783" v="437" actId="478"/>
          <ac:spMkLst>
            <pc:docMk/>
            <pc:sldMk cId="434045103" sldId="365"/>
            <ac:spMk id="20" creationId="{A1A122D4-0629-AED9-3215-D2500427797B}"/>
          </ac:spMkLst>
        </pc:spChg>
        <pc:grpChg chg="add mod">
          <ac:chgData name="Elmarie Goosen" userId="031d68440628b824" providerId="LiveId" clId="{48F3596B-5FAC-4753-8E73-BCEFA56C4008}" dt="2023-01-13T08:24:24.869" v="66"/>
          <ac:grpSpMkLst>
            <pc:docMk/>
            <pc:sldMk cId="434045103" sldId="365"/>
            <ac:grpSpMk id="3" creationId="{83368DB0-D8F7-6E52-5E01-74FABC8F0CD5}"/>
          </ac:grpSpMkLst>
        </pc:grpChg>
        <pc:grpChg chg="mod">
          <ac:chgData name="Elmarie Goosen" userId="031d68440628b824" providerId="LiveId" clId="{48F3596B-5FAC-4753-8E73-BCEFA56C4008}" dt="2023-01-13T08:24:24.869" v="66"/>
          <ac:grpSpMkLst>
            <pc:docMk/>
            <pc:sldMk cId="434045103" sldId="365"/>
            <ac:grpSpMk id="5" creationId="{540F87D6-0CC0-4455-1CCE-9D58A48C47A3}"/>
          </ac:grpSpMkLst>
        </pc:grpChg>
        <pc:picChg chg="mod">
          <ac:chgData name="Elmarie Goosen" userId="031d68440628b824" providerId="LiveId" clId="{48F3596B-5FAC-4753-8E73-BCEFA56C4008}" dt="2023-01-13T10:19:26.994" v="465" actId="1076"/>
          <ac:picMkLst>
            <pc:docMk/>
            <pc:sldMk cId="434045103" sldId="365"/>
            <ac:picMk id="4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24.869" v="66"/>
          <ac:picMkLst>
            <pc:docMk/>
            <pc:sldMk cId="434045103" sldId="365"/>
            <ac:picMk id="9" creationId="{003BCC3F-7646-43C1-C5DA-B9197AB4E028}"/>
          </ac:picMkLst>
        </pc:picChg>
        <pc:picChg chg="mod">
          <ac:chgData name="Elmarie Goosen" userId="031d68440628b824" providerId="LiveId" clId="{48F3596B-5FAC-4753-8E73-BCEFA56C4008}" dt="2023-01-13T08:24:24.869" v="66"/>
          <ac:picMkLst>
            <pc:docMk/>
            <pc:sldMk cId="434045103" sldId="365"/>
            <ac:picMk id="12" creationId="{F2E9D18C-D6F7-E4B1-34D9-72AD6A64169B}"/>
          </ac:picMkLst>
        </pc:picChg>
        <pc:picChg chg="mod">
          <ac:chgData name="Elmarie Goosen" userId="031d68440628b824" providerId="LiveId" clId="{48F3596B-5FAC-4753-8E73-BCEFA56C4008}" dt="2023-01-13T08:24:24.869" v="66"/>
          <ac:picMkLst>
            <pc:docMk/>
            <pc:sldMk cId="434045103" sldId="365"/>
            <ac:picMk id="13" creationId="{344B043B-87D0-630B-CA53-928F19B9BB7A}"/>
          </ac:picMkLst>
        </pc:picChg>
        <pc:picChg chg="mod">
          <ac:chgData name="Elmarie Goosen" userId="031d68440628b824" providerId="LiveId" clId="{48F3596B-5FAC-4753-8E73-BCEFA56C4008}" dt="2023-01-13T08:24:24.869" v="66"/>
          <ac:picMkLst>
            <pc:docMk/>
            <pc:sldMk cId="434045103" sldId="365"/>
            <ac:picMk id="14" creationId="{FE322EA3-5633-B6F3-99EF-4CD2836AF78D}"/>
          </ac:picMkLst>
        </pc:picChg>
        <pc:picChg chg="mod">
          <ac:chgData name="Elmarie Goosen" userId="031d68440628b824" providerId="LiveId" clId="{48F3596B-5FAC-4753-8E73-BCEFA56C4008}" dt="2023-01-13T08:24:24.869" v="66"/>
          <ac:picMkLst>
            <pc:docMk/>
            <pc:sldMk cId="434045103" sldId="365"/>
            <ac:picMk id="15" creationId="{1A5E8BCB-B282-66F0-C1CB-AAE5D2F6C9A2}"/>
          </ac:picMkLst>
        </pc:picChg>
        <pc:cxnChg chg="mod">
          <ac:chgData name="Elmarie Goosen" userId="031d68440628b824" providerId="LiveId" clId="{48F3596B-5FAC-4753-8E73-BCEFA56C4008}" dt="2023-01-13T08:24:24.869" v="66"/>
          <ac:cxnSpMkLst>
            <pc:docMk/>
            <pc:sldMk cId="434045103" sldId="365"/>
            <ac:cxnSpMk id="18" creationId="{66FE07BA-A85B-6EB4-2F84-6AE26B6DB904}"/>
          </ac:cxnSpMkLst>
        </pc:cxnChg>
      </pc:sldChg>
      <pc:sldChg chg="addSp delSp modSp mod">
        <pc:chgData name="Elmarie Goosen" userId="031d68440628b824" providerId="LiveId" clId="{48F3596B-5FAC-4753-8E73-BCEFA56C4008}" dt="2023-01-13T10:16:21.424" v="434" actId="1076"/>
        <pc:sldMkLst>
          <pc:docMk/>
          <pc:sldMk cId="3735798476" sldId="366"/>
        </pc:sldMkLst>
        <pc:spChg chg="add mod">
          <ac:chgData name="Elmarie Goosen" userId="031d68440628b824" providerId="LiveId" clId="{48F3596B-5FAC-4753-8E73-BCEFA56C4008}" dt="2023-01-13T08:24:22.825" v="65"/>
          <ac:spMkLst>
            <pc:docMk/>
            <pc:sldMk cId="3735798476" sldId="366"/>
            <ac:spMk id="2" creationId="{7480E6C7-15E4-8F1D-1E30-0303ABC0B049}"/>
          </ac:spMkLst>
        </pc:spChg>
        <pc:spChg chg="mod">
          <ac:chgData name="Elmarie Goosen" userId="031d68440628b824" providerId="LiveId" clId="{48F3596B-5FAC-4753-8E73-BCEFA56C4008}" dt="2023-01-13T10:16:16.064" v="433" actId="1076"/>
          <ac:spMkLst>
            <pc:docMk/>
            <pc:sldMk cId="3735798476" sldId="366"/>
            <ac:spMk id="3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15:02.800" v="411" actId="1076"/>
          <ac:spMkLst>
            <pc:docMk/>
            <pc:sldMk cId="3735798476" sldId="366"/>
            <ac:spMk id="7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15:11.278" v="414" actId="1076"/>
          <ac:spMkLst>
            <pc:docMk/>
            <pc:sldMk cId="3735798476" sldId="366"/>
            <ac:spMk id="11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15:59.212" v="428" actId="1076"/>
          <ac:spMkLst>
            <pc:docMk/>
            <pc:sldMk cId="3735798476" sldId="366"/>
            <ac:spMk id="13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15:52.562" v="426" actId="14100"/>
          <ac:spMkLst>
            <pc:docMk/>
            <pc:sldMk cId="3735798476" sldId="366"/>
            <ac:spMk id="15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16:04.001" v="429" actId="1076"/>
          <ac:spMkLst>
            <pc:docMk/>
            <pc:sldMk cId="3735798476" sldId="366"/>
            <ac:spMk id="16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15:22.579" v="418" actId="1076"/>
          <ac:spMkLst>
            <pc:docMk/>
            <pc:sldMk cId="3735798476" sldId="366"/>
            <ac:spMk id="17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22.825" v="65"/>
          <ac:spMkLst>
            <pc:docMk/>
            <pc:sldMk cId="3735798476" sldId="366"/>
            <ac:spMk id="18" creationId="{071DE419-014C-6144-203B-FE1013E1A408}"/>
          </ac:spMkLst>
        </pc:spChg>
        <pc:spChg chg="mod">
          <ac:chgData name="Elmarie Goosen" userId="031d68440628b824" providerId="LiveId" clId="{48F3596B-5FAC-4753-8E73-BCEFA56C4008}" dt="2023-01-13T08:24:22.825" v="65"/>
          <ac:spMkLst>
            <pc:docMk/>
            <pc:sldMk cId="3735798476" sldId="366"/>
            <ac:spMk id="20" creationId="{494E4DF7-A987-7A0D-35FE-9AC26310E632}"/>
          </ac:spMkLst>
        </pc:spChg>
        <pc:spChg chg="mod">
          <ac:chgData name="Elmarie Goosen" userId="031d68440628b824" providerId="LiveId" clId="{48F3596B-5FAC-4753-8E73-BCEFA56C4008}" dt="2023-01-13T08:24:22.825" v="65"/>
          <ac:spMkLst>
            <pc:docMk/>
            <pc:sldMk cId="3735798476" sldId="366"/>
            <ac:spMk id="28" creationId="{B2138063-EF40-408C-23A3-0782CEB7FB58}"/>
          </ac:spMkLst>
        </pc:spChg>
        <pc:spChg chg="mod">
          <ac:chgData name="Elmarie Goosen" userId="031d68440628b824" providerId="LiveId" clId="{48F3596B-5FAC-4753-8E73-BCEFA56C4008}" dt="2023-01-13T08:24:22.825" v="65"/>
          <ac:spMkLst>
            <pc:docMk/>
            <pc:sldMk cId="3735798476" sldId="366"/>
            <ac:spMk id="29" creationId="{2D595FCA-6A1A-1C27-DBF3-7D4C8655F9F8}"/>
          </ac:spMkLst>
        </pc:spChg>
        <pc:spChg chg="mod">
          <ac:chgData name="Elmarie Goosen" userId="031d68440628b824" providerId="LiveId" clId="{48F3596B-5FAC-4753-8E73-BCEFA56C4008}" dt="2023-01-13T10:14:57.466" v="409" actId="1076"/>
          <ac:spMkLst>
            <pc:docMk/>
            <pc:sldMk cId="3735798476" sldId="366"/>
            <ac:spMk id="50" creationId="{00000000-0000-0000-0000-000000000000}"/>
          </ac:spMkLst>
        </pc:spChg>
        <pc:grpChg chg="add mod">
          <ac:chgData name="Elmarie Goosen" userId="031d68440628b824" providerId="LiveId" clId="{48F3596B-5FAC-4753-8E73-BCEFA56C4008}" dt="2023-01-13T10:16:21.424" v="434" actId="1076"/>
          <ac:grpSpMkLst>
            <pc:docMk/>
            <pc:sldMk cId="3735798476" sldId="366"/>
            <ac:grpSpMk id="4" creationId="{7A764573-2346-8C3F-D562-7D0F310E559B}"/>
          </ac:grpSpMkLst>
        </pc:grpChg>
        <pc:grpChg chg="mod">
          <ac:chgData name="Elmarie Goosen" userId="031d68440628b824" providerId="LiveId" clId="{48F3596B-5FAC-4753-8E73-BCEFA56C4008}" dt="2023-01-13T08:24:22.825" v="65"/>
          <ac:grpSpMkLst>
            <pc:docMk/>
            <pc:sldMk cId="3735798476" sldId="366"/>
            <ac:grpSpMk id="8" creationId="{5997935E-C198-D80F-D6E7-6EF66ACF122D}"/>
          </ac:grpSpMkLst>
        </pc:grpChg>
        <pc:picChg chg="del">
          <ac:chgData name="Elmarie Goosen" userId="031d68440628b824" providerId="LiveId" clId="{48F3596B-5FAC-4753-8E73-BCEFA56C4008}" dt="2023-01-13T10:14:39.672" v="403" actId="478"/>
          <ac:picMkLst>
            <pc:docMk/>
            <pc:sldMk cId="3735798476" sldId="366"/>
            <ac:picMk id="6" creationId="{56BAF832-0D2E-4C71-B612-E72F05F3BBBD}"/>
          </ac:picMkLst>
        </pc:picChg>
        <pc:picChg chg="mod">
          <ac:chgData name="Elmarie Goosen" userId="031d68440628b824" providerId="LiveId" clId="{48F3596B-5FAC-4753-8E73-BCEFA56C4008}" dt="2023-01-13T10:16:08.349" v="431" actId="1076"/>
          <ac:picMkLst>
            <pc:docMk/>
            <pc:sldMk cId="3735798476" sldId="366"/>
            <ac:picMk id="9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14:59.871" v="410" actId="1076"/>
          <ac:picMkLst>
            <pc:docMk/>
            <pc:sldMk cId="3735798476" sldId="366"/>
            <ac:picMk id="12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24:22.825" v="65"/>
          <ac:picMkLst>
            <pc:docMk/>
            <pc:sldMk cId="3735798476" sldId="366"/>
            <ac:picMk id="14" creationId="{D5E48B85-D750-125E-3C92-97D1D1C81153}"/>
          </ac:picMkLst>
        </pc:picChg>
        <pc:picChg chg="mod">
          <ac:chgData name="Elmarie Goosen" userId="031d68440628b824" providerId="LiveId" clId="{48F3596B-5FAC-4753-8E73-BCEFA56C4008}" dt="2023-01-13T08:24:22.825" v="65"/>
          <ac:picMkLst>
            <pc:docMk/>
            <pc:sldMk cId="3735798476" sldId="366"/>
            <ac:picMk id="22" creationId="{2292B0EC-A845-C2C6-A1C8-315EF5B6A97A}"/>
          </ac:picMkLst>
        </pc:picChg>
        <pc:picChg chg="mod">
          <ac:chgData name="Elmarie Goosen" userId="031d68440628b824" providerId="LiveId" clId="{48F3596B-5FAC-4753-8E73-BCEFA56C4008}" dt="2023-01-13T08:24:22.825" v="65"/>
          <ac:picMkLst>
            <pc:docMk/>
            <pc:sldMk cId="3735798476" sldId="366"/>
            <ac:picMk id="24" creationId="{A5A77E83-FB42-09E5-060D-90A6BDAA015F}"/>
          </ac:picMkLst>
        </pc:picChg>
        <pc:picChg chg="mod">
          <ac:chgData name="Elmarie Goosen" userId="031d68440628b824" providerId="LiveId" clId="{48F3596B-5FAC-4753-8E73-BCEFA56C4008}" dt="2023-01-13T08:24:22.825" v="65"/>
          <ac:picMkLst>
            <pc:docMk/>
            <pc:sldMk cId="3735798476" sldId="366"/>
            <ac:picMk id="26" creationId="{EB6DFB4F-7BFC-2DE4-83CC-3192C874A2FA}"/>
          </ac:picMkLst>
        </pc:picChg>
        <pc:picChg chg="mod">
          <ac:chgData name="Elmarie Goosen" userId="031d68440628b824" providerId="LiveId" clId="{48F3596B-5FAC-4753-8E73-BCEFA56C4008}" dt="2023-01-13T08:24:22.825" v="65"/>
          <ac:picMkLst>
            <pc:docMk/>
            <pc:sldMk cId="3735798476" sldId="366"/>
            <ac:picMk id="27" creationId="{C8E81C32-ECD9-E255-39E7-1D8E0CE1D964}"/>
          </ac:picMkLst>
        </pc:picChg>
        <pc:picChg chg="mod">
          <ac:chgData name="Elmarie Goosen" userId="031d68440628b824" providerId="LiveId" clId="{48F3596B-5FAC-4753-8E73-BCEFA56C4008}" dt="2023-01-13T10:16:05.849" v="430" actId="1076"/>
          <ac:picMkLst>
            <pc:docMk/>
            <pc:sldMk cId="3735798476" sldId="366"/>
            <ac:picMk id="47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15:57.258" v="427" actId="1076"/>
          <ac:picMkLst>
            <pc:docMk/>
            <pc:sldMk cId="3735798476" sldId="366"/>
            <ac:picMk id="48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10:13:55.858" v="389" actId="14100"/>
          <ac:picMkLst>
            <pc:docMk/>
            <pc:sldMk cId="3735798476" sldId="366"/>
            <ac:picMk id="52" creationId="{00000000-0000-0000-0000-000000000000}"/>
          </ac:picMkLst>
        </pc:picChg>
        <pc:cxnChg chg="mod">
          <ac:chgData name="Elmarie Goosen" userId="031d68440628b824" providerId="LiveId" clId="{48F3596B-5FAC-4753-8E73-BCEFA56C4008}" dt="2023-01-13T10:16:16.064" v="433" actId="1076"/>
          <ac:cxnSpMkLst>
            <pc:docMk/>
            <pc:sldMk cId="3735798476" sldId="366"/>
            <ac:cxnSpMk id="5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10:16:16.064" v="433" actId="1076"/>
          <ac:cxnSpMkLst>
            <pc:docMk/>
            <pc:sldMk cId="3735798476" sldId="366"/>
            <ac:cxnSpMk id="10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10:15:32.379" v="421" actId="14100"/>
          <ac:cxnSpMkLst>
            <pc:docMk/>
            <pc:sldMk cId="3735798476" sldId="366"/>
            <ac:cxnSpMk id="19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10:15:27.032" v="419" actId="14100"/>
          <ac:cxnSpMkLst>
            <pc:docMk/>
            <pc:sldMk cId="3735798476" sldId="366"/>
            <ac:cxnSpMk id="21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10:15:42.065" v="423" actId="1076"/>
          <ac:cxnSpMkLst>
            <pc:docMk/>
            <pc:sldMk cId="3735798476" sldId="366"/>
            <ac:cxnSpMk id="23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10:16:04.001" v="429" actId="1076"/>
          <ac:cxnSpMkLst>
            <pc:docMk/>
            <pc:sldMk cId="3735798476" sldId="366"/>
            <ac:cxnSpMk id="25" creationId="{00000000-0000-0000-0000-000000000000}"/>
          </ac:cxnSpMkLst>
        </pc:cxnChg>
        <pc:cxnChg chg="mod">
          <ac:chgData name="Elmarie Goosen" userId="031d68440628b824" providerId="LiveId" clId="{48F3596B-5FAC-4753-8E73-BCEFA56C4008}" dt="2023-01-13T08:24:22.825" v="65"/>
          <ac:cxnSpMkLst>
            <pc:docMk/>
            <pc:sldMk cId="3735798476" sldId="366"/>
            <ac:cxnSpMk id="30" creationId="{12547925-3120-957B-8736-E91436E30BB5}"/>
          </ac:cxnSpMkLst>
        </pc:cxnChg>
      </pc:sldChg>
      <pc:sldChg chg="addSp delSp modSp mod modNotes">
        <pc:chgData name="Elmarie Goosen" userId="031d68440628b824" providerId="LiveId" clId="{48F3596B-5FAC-4753-8E73-BCEFA56C4008}" dt="2023-01-13T10:41:37.604" v="664" actId="1076"/>
        <pc:sldMkLst>
          <pc:docMk/>
          <pc:sldMk cId="1664273186" sldId="367"/>
        </pc:sldMkLst>
        <pc:spChg chg="mod">
          <ac:chgData name="Elmarie Goosen" userId="031d68440628b824" providerId="LiveId" clId="{48F3596B-5FAC-4753-8E73-BCEFA56C4008}" dt="2023-01-13T10:39:51.194" v="648" actId="1076"/>
          <ac:spMkLst>
            <pc:docMk/>
            <pc:sldMk cId="1664273186" sldId="367"/>
            <ac:spMk id="2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15:32.428" v="3" actId="1076"/>
          <ac:spMkLst>
            <pc:docMk/>
            <pc:sldMk cId="1664273186" sldId="367"/>
            <ac:spMk id="3" creationId="{C6DE95E8-3B7B-FF50-4532-C87B73C7916F}"/>
          </ac:spMkLst>
        </pc:spChg>
        <pc:spChg chg="add del mod">
          <ac:chgData name="Elmarie Goosen" userId="031d68440628b824" providerId="LiveId" clId="{48F3596B-5FAC-4753-8E73-BCEFA56C4008}" dt="2023-01-13T08:15:29.950" v="2"/>
          <ac:spMkLst>
            <pc:docMk/>
            <pc:sldMk cId="1664273186" sldId="367"/>
            <ac:spMk id="5" creationId="{08D4B458-B1D6-FD8B-6F9E-C7A81DBDA415}"/>
          </ac:spMkLst>
        </pc:spChg>
        <pc:spChg chg="mod">
          <ac:chgData name="Elmarie Goosen" userId="031d68440628b824" providerId="LiveId" clId="{48F3596B-5FAC-4753-8E73-BCEFA56C4008}" dt="2023-01-13T10:41:08.024" v="658" actId="1076"/>
          <ac:spMkLst>
            <pc:docMk/>
            <pc:sldMk cId="1664273186" sldId="367"/>
            <ac:spMk id="6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41:20.474" v="661" actId="1076"/>
          <ac:spMkLst>
            <pc:docMk/>
            <pc:sldMk cId="1664273186" sldId="367"/>
            <ac:spMk id="8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0:41:29.824" v="663" actId="1076"/>
          <ac:spMkLst>
            <pc:docMk/>
            <pc:sldMk cId="1664273186" sldId="367"/>
            <ac:spMk id="9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16:22.965" v="12" actId="1076"/>
          <ac:spMkLst>
            <pc:docMk/>
            <pc:sldMk cId="1664273186" sldId="367"/>
            <ac:spMk id="13" creationId="{00000000-0000-0000-0000-000000000000}"/>
          </ac:spMkLst>
        </pc:spChg>
        <pc:spChg chg="add del mod">
          <ac:chgData name="Elmarie Goosen" userId="031d68440628b824" providerId="LiveId" clId="{48F3596B-5FAC-4753-8E73-BCEFA56C4008}" dt="2023-01-13T08:15:29.950" v="2"/>
          <ac:spMkLst>
            <pc:docMk/>
            <pc:sldMk cId="1664273186" sldId="367"/>
            <ac:spMk id="15" creationId="{FA9CECB7-ACCA-B2A7-C2FC-978D837B08A1}"/>
          </ac:spMkLst>
        </pc:spChg>
        <pc:spChg chg="add del mod">
          <ac:chgData name="Elmarie Goosen" userId="031d68440628b824" providerId="LiveId" clId="{48F3596B-5FAC-4753-8E73-BCEFA56C4008}" dt="2023-01-13T08:15:29.950" v="2"/>
          <ac:spMkLst>
            <pc:docMk/>
            <pc:sldMk cId="1664273186" sldId="367"/>
            <ac:spMk id="16" creationId="{61D49D79-B164-9CAA-ED4D-897B75EF4B36}"/>
          </ac:spMkLst>
        </pc:spChg>
        <pc:spChg chg="add mod">
          <ac:chgData name="Elmarie Goosen" userId="031d68440628b824" providerId="LiveId" clId="{48F3596B-5FAC-4753-8E73-BCEFA56C4008}" dt="2023-01-13T08:16:16.237" v="11" actId="1076"/>
          <ac:spMkLst>
            <pc:docMk/>
            <pc:sldMk cId="1664273186" sldId="367"/>
            <ac:spMk id="17" creationId="{6DC533F2-707E-87BF-5F4F-B9AEF60465B3}"/>
          </ac:spMkLst>
        </pc:spChg>
        <pc:spChg chg="mod">
          <ac:chgData name="Elmarie Goosen" userId="031d68440628b824" providerId="LiveId" clId="{48F3596B-5FAC-4753-8E73-BCEFA56C4008}" dt="2023-01-13T08:16:32.040" v="13"/>
          <ac:spMkLst>
            <pc:docMk/>
            <pc:sldMk cId="1664273186" sldId="367"/>
            <ac:spMk id="19" creationId="{A9FA3064-AF1E-640A-05AD-215382BDA580}"/>
          </ac:spMkLst>
        </pc:spChg>
        <pc:spChg chg="mod">
          <ac:chgData name="Elmarie Goosen" userId="031d68440628b824" providerId="LiveId" clId="{48F3596B-5FAC-4753-8E73-BCEFA56C4008}" dt="2023-01-13T08:16:32.040" v="13"/>
          <ac:spMkLst>
            <pc:docMk/>
            <pc:sldMk cId="1664273186" sldId="367"/>
            <ac:spMk id="20" creationId="{8017FF64-650A-1E35-3C92-7AFF0A09305E}"/>
          </ac:spMkLst>
        </pc:spChg>
        <pc:spChg chg="mod">
          <ac:chgData name="Elmarie Goosen" userId="031d68440628b824" providerId="LiveId" clId="{48F3596B-5FAC-4753-8E73-BCEFA56C4008}" dt="2023-01-13T08:16:32.040" v="13"/>
          <ac:spMkLst>
            <pc:docMk/>
            <pc:sldMk cId="1664273186" sldId="367"/>
            <ac:spMk id="25" creationId="{221F6E50-A160-4F3D-9C01-88E7A1C300F1}"/>
          </ac:spMkLst>
        </pc:spChg>
        <pc:spChg chg="mod">
          <ac:chgData name="Elmarie Goosen" userId="031d68440628b824" providerId="LiveId" clId="{48F3596B-5FAC-4753-8E73-BCEFA56C4008}" dt="2023-01-13T08:16:32.040" v="13"/>
          <ac:spMkLst>
            <pc:docMk/>
            <pc:sldMk cId="1664273186" sldId="367"/>
            <ac:spMk id="26" creationId="{7230BDCD-4891-9835-5193-A3CAA14DACD3}"/>
          </ac:spMkLst>
        </pc:spChg>
        <pc:spChg chg="add mod">
          <ac:chgData name="Elmarie Goosen" userId="031d68440628b824" providerId="LiveId" clId="{48F3596B-5FAC-4753-8E73-BCEFA56C4008}" dt="2023-01-13T08:16:41.074" v="14"/>
          <ac:spMkLst>
            <pc:docMk/>
            <pc:sldMk cId="1664273186" sldId="367"/>
            <ac:spMk id="28" creationId="{3E854D4B-8E7D-2B30-D514-C89C6E3C9AF8}"/>
          </ac:spMkLst>
        </pc:spChg>
        <pc:spChg chg="add del mod">
          <ac:chgData name="Elmarie Goosen" userId="031d68440628b824" providerId="LiveId" clId="{48F3596B-5FAC-4753-8E73-BCEFA56C4008}" dt="2023-01-13T10:39:46.927" v="647" actId="478"/>
          <ac:spMkLst>
            <pc:docMk/>
            <pc:sldMk cId="1664273186" sldId="367"/>
            <ac:spMk id="32" creationId="{10A9707A-DDF5-4C0B-1389-CE6810E4418F}"/>
          </ac:spMkLst>
        </pc:spChg>
        <pc:grpChg chg="add mod">
          <ac:chgData name="Elmarie Goosen" userId="031d68440628b824" providerId="LiveId" clId="{48F3596B-5FAC-4753-8E73-BCEFA56C4008}" dt="2023-01-13T08:23:43.596" v="55" actId="164"/>
          <ac:grpSpMkLst>
            <pc:docMk/>
            <pc:sldMk cId="1664273186" sldId="367"/>
            <ac:grpSpMk id="18" creationId="{7F0FDCA6-2700-FBB7-F009-33D0A8E8953E}"/>
          </ac:grpSpMkLst>
        </pc:grpChg>
        <pc:grpChg chg="add mod">
          <ac:chgData name="Elmarie Goosen" userId="031d68440628b824" providerId="LiveId" clId="{48F3596B-5FAC-4753-8E73-BCEFA56C4008}" dt="2023-01-13T08:23:43.596" v="55" actId="164"/>
          <ac:grpSpMkLst>
            <pc:docMk/>
            <pc:sldMk cId="1664273186" sldId="367"/>
            <ac:grpSpMk id="30" creationId="{6790CC2D-063B-5053-1526-2B4F3FD71BA8}"/>
          </ac:grpSpMkLst>
        </pc:grpChg>
        <pc:graphicFrameChg chg="mod modGraphic">
          <ac:chgData name="Elmarie Goosen" userId="031d68440628b824" providerId="LiveId" clId="{48F3596B-5FAC-4753-8E73-BCEFA56C4008}" dt="2023-01-13T10:40:28.515" v="653" actId="1076"/>
          <ac:graphicFrameMkLst>
            <pc:docMk/>
            <pc:sldMk cId="1664273186" sldId="367"/>
            <ac:graphicFrameMk id="4" creationId="{00000000-0000-0000-0000-000000000000}"/>
          </ac:graphicFrameMkLst>
        </pc:graphicFrameChg>
        <pc:picChg chg="mod ord">
          <ac:chgData name="Elmarie Goosen" userId="031d68440628b824" providerId="LiveId" clId="{48F3596B-5FAC-4753-8E73-BCEFA56C4008}" dt="2023-01-13T10:41:37.604" v="664" actId="1076"/>
          <ac:picMkLst>
            <pc:docMk/>
            <pc:sldMk cId="1664273186" sldId="367"/>
            <ac:picMk id="7" creationId="{00000000-0000-0000-0000-000000000000}"/>
          </ac:picMkLst>
        </pc:picChg>
        <pc:picChg chg="mod">
          <ac:chgData name="Elmarie Goosen" userId="031d68440628b824" providerId="LiveId" clId="{48F3596B-5FAC-4753-8E73-BCEFA56C4008}" dt="2023-01-13T08:16:32.040" v="13"/>
          <ac:picMkLst>
            <pc:docMk/>
            <pc:sldMk cId="1664273186" sldId="367"/>
            <ac:picMk id="21" creationId="{DA1D6D9A-7ABF-D5CF-B04A-5085B4637B66}"/>
          </ac:picMkLst>
        </pc:picChg>
        <pc:picChg chg="mod">
          <ac:chgData name="Elmarie Goosen" userId="031d68440628b824" providerId="LiveId" clId="{48F3596B-5FAC-4753-8E73-BCEFA56C4008}" dt="2023-01-13T08:16:32.040" v="13"/>
          <ac:picMkLst>
            <pc:docMk/>
            <pc:sldMk cId="1664273186" sldId="367"/>
            <ac:picMk id="22" creationId="{C8F6DB30-F58D-E28B-58D0-E10E0419A443}"/>
          </ac:picMkLst>
        </pc:picChg>
        <pc:picChg chg="mod">
          <ac:chgData name="Elmarie Goosen" userId="031d68440628b824" providerId="LiveId" clId="{48F3596B-5FAC-4753-8E73-BCEFA56C4008}" dt="2023-01-13T08:16:32.040" v="13"/>
          <ac:picMkLst>
            <pc:docMk/>
            <pc:sldMk cId="1664273186" sldId="367"/>
            <ac:picMk id="23" creationId="{88FB1796-8B0D-193C-2B35-11ADDC570406}"/>
          </ac:picMkLst>
        </pc:picChg>
        <pc:picChg chg="mod">
          <ac:chgData name="Elmarie Goosen" userId="031d68440628b824" providerId="LiveId" clId="{48F3596B-5FAC-4753-8E73-BCEFA56C4008}" dt="2023-01-13T08:16:32.040" v="13"/>
          <ac:picMkLst>
            <pc:docMk/>
            <pc:sldMk cId="1664273186" sldId="367"/>
            <ac:picMk id="24" creationId="{AAA6839F-E1E7-9577-9000-AC8264B255EA}"/>
          </ac:picMkLst>
        </pc:picChg>
        <pc:picChg chg="add mod">
          <ac:chgData name="Elmarie Goosen" userId="031d68440628b824" providerId="LiveId" clId="{48F3596B-5FAC-4753-8E73-BCEFA56C4008}" dt="2023-01-13T08:23:43.596" v="55" actId="164"/>
          <ac:picMkLst>
            <pc:docMk/>
            <pc:sldMk cId="1664273186" sldId="367"/>
            <ac:picMk id="29" creationId="{70723241-2A8B-5FB2-2FD9-A772589AD60D}"/>
          </ac:picMkLst>
        </pc:picChg>
        <pc:cxnChg chg="mod">
          <ac:chgData name="Elmarie Goosen" userId="031d68440628b824" providerId="LiveId" clId="{48F3596B-5FAC-4753-8E73-BCEFA56C4008}" dt="2023-01-13T08:16:32.040" v="13"/>
          <ac:cxnSpMkLst>
            <pc:docMk/>
            <pc:sldMk cId="1664273186" sldId="367"/>
            <ac:cxnSpMk id="27" creationId="{1B47F18A-805A-A4EF-820C-9A1390017E4A}"/>
          </ac:cxnSpMkLst>
        </pc:cxnChg>
      </pc:sldChg>
      <pc:sldChg chg="addSp delSp modSp mod">
        <pc:chgData name="Elmarie Goosen" userId="031d68440628b824" providerId="LiveId" clId="{48F3596B-5FAC-4753-8E73-BCEFA56C4008}" dt="2023-01-13T11:06:28.119" v="879" actId="1076"/>
        <pc:sldMkLst>
          <pc:docMk/>
          <pc:sldMk cId="2131409652" sldId="368"/>
        </pc:sldMkLst>
        <pc:spChg chg="mod">
          <ac:chgData name="Elmarie Goosen" userId="031d68440628b824" providerId="LiveId" clId="{48F3596B-5FAC-4753-8E73-BCEFA56C4008}" dt="2023-01-13T10:31:10.062" v="565" actId="1076"/>
          <ac:spMkLst>
            <pc:docMk/>
            <pc:sldMk cId="2131409652" sldId="368"/>
            <ac:spMk id="2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1:06:28.119" v="879" actId="1076"/>
          <ac:spMkLst>
            <pc:docMk/>
            <pc:sldMk cId="2131409652" sldId="368"/>
            <ac:spMk id="3" creationId="{00000000-0000-0000-0000-000000000000}"/>
          </ac:spMkLst>
        </pc:spChg>
        <pc:spChg chg="add mod">
          <ac:chgData name="Elmarie Goosen" userId="031d68440628b824" providerId="LiveId" clId="{48F3596B-5FAC-4753-8E73-BCEFA56C4008}" dt="2023-01-13T08:24:32.341" v="70"/>
          <ac:spMkLst>
            <pc:docMk/>
            <pc:sldMk cId="2131409652" sldId="368"/>
            <ac:spMk id="5" creationId="{B69AFAC3-D6FC-D506-3B54-7761484987C1}"/>
          </ac:spMkLst>
        </pc:spChg>
        <pc:spChg chg="mod">
          <ac:chgData name="Elmarie Goosen" userId="031d68440628b824" providerId="LiveId" clId="{48F3596B-5FAC-4753-8E73-BCEFA56C4008}" dt="2023-01-13T08:24:32.341" v="70"/>
          <ac:spMkLst>
            <pc:docMk/>
            <pc:sldMk cId="2131409652" sldId="368"/>
            <ac:spMk id="9" creationId="{BEA4E0EF-10BB-E180-F09D-E263937F3188}"/>
          </ac:spMkLst>
        </pc:spChg>
        <pc:spChg chg="mod">
          <ac:chgData name="Elmarie Goosen" userId="031d68440628b824" providerId="LiveId" clId="{48F3596B-5FAC-4753-8E73-BCEFA56C4008}" dt="2023-01-13T08:24:32.341" v="70"/>
          <ac:spMkLst>
            <pc:docMk/>
            <pc:sldMk cId="2131409652" sldId="368"/>
            <ac:spMk id="10" creationId="{222C97F8-1B7E-9FF2-1155-938539BC6DA0}"/>
          </ac:spMkLst>
        </pc:spChg>
        <pc:spChg chg="mod">
          <ac:chgData name="Elmarie Goosen" userId="031d68440628b824" providerId="LiveId" clId="{48F3596B-5FAC-4753-8E73-BCEFA56C4008}" dt="2023-01-13T08:24:32.341" v="70"/>
          <ac:spMkLst>
            <pc:docMk/>
            <pc:sldMk cId="2131409652" sldId="368"/>
            <ac:spMk id="15" creationId="{4F8EE7DB-4686-2793-B555-78273DF7846A}"/>
          </ac:spMkLst>
        </pc:spChg>
        <pc:spChg chg="mod">
          <ac:chgData name="Elmarie Goosen" userId="031d68440628b824" providerId="LiveId" clId="{48F3596B-5FAC-4753-8E73-BCEFA56C4008}" dt="2023-01-13T08:24:32.341" v="70"/>
          <ac:spMkLst>
            <pc:docMk/>
            <pc:sldMk cId="2131409652" sldId="368"/>
            <ac:spMk id="16" creationId="{1EFD799E-2577-795A-B7CB-7A6650D95DF7}"/>
          </ac:spMkLst>
        </pc:spChg>
        <pc:grpChg chg="add mod">
          <ac:chgData name="Elmarie Goosen" userId="031d68440628b824" providerId="LiveId" clId="{48F3596B-5FAC-4753-8E73-BCEFA56C4008}" dt="2023-01-13T11:05:54.618" v="867" actId="1076"/>
          <ac:grpSpMkLst>
            <pc:docMk/>
            <pc:sldMk cId="2131409652" sldId="368"/>
            <ac:grpSpMk id="6" creationId="{8F5C91D5-9D1E-E653-AD0D-8912DC3DC8FF}"/>
          </ac:grpSpMkLst>
        </pc:grpChg>
        <pc:grpChg chg="mod">
          <ac:chgData name="Elmarie Goosen" userId="031d68440628b824" providerId="LiveId" clId="{48F3596B-5FAC-4753-8E73-BCEFA56C4008}" dt="2023-01-13T08:24:32.341" v="70"/>
          <ac:grpSpMkLst>
            <pc:docMk/>
            <pc:sldMk cId="2131409652" sldId="368"/>
            <ac:grpSpMk id="7" creationId="{0E485D4A-F882-8869-6988-BD58991526AE}"/>
          </ac:grpSpMkLst>
        </pc:grpChg>
        <pc:picChg chg="del">
          <ac:chgData name="Elmarie Goosen" userId="031d68440628b824" providerId="LiveId" clId="{48F3596B-5FAC-4753-8E73-BCEFA56C4008}" dt="2023-01-13T10:33:41.046" v="591" actId="478"/>
          <ac:picMkLst>
            <pc:docMk/>
            <pc:sldMk cId="2131409652" sldId="368"/>
            <ac:picMk id="4" creationId="{888C5012-C8A6-41B7-A46D-1AA7828A7ADD}"/>
          </ac:picMkLst>
        </pc:picChg>
        <pc:picChg chg="mod">
          <ac:chgData name="Elmarie Goosen" userId="031d68440628b824" providerId="LiveId" clId="{48F3596B-5FAC-4753-8E73-BCEFA56C4008}" dt="2023-01-13T08:24:32.341" v="70"/>
          <ac:picMkLst>
            <pc:docMk/>
            <pc:sldMk cId="2131409652" sldId="368"/>
            <ac:picMk id="8" creationId="{D62252CC-C95F-AB56-64EA-AAB8FE022372}"/>
          </ac:picMkLst>
        </pc:picChg>
        <pc:picChg chg="mod">
          <ac:chgData name="Elmarie Goosen" userId="031d68440628b824" providerId="LiveId" clId="{48F3596B-5FAC-4753-8E73-BCEFA56C4008}" dt="2023-01-13T08:24:32.341" v="70"/>
          <ac:picMkLst>
            <pc:docMk/>
            <pc:sldMk cId="2131409652" sldId="368"/>
            <ac:picMk id="11" creationId="{89DC1270-72F5-190D-E130-1E979309F3BD}"/>
          </ac:picMkLst>
        </pc:picChg>
        <pc:picChg chg="mod">
          <ac:chgData name="Elmarie Goosen" userId="031d68440628b824" providerId="LiveId" clId="{48F3596B-5FAC-4753-8E73-BCEFA56C4008}" dt="2023-01-13T08:24:32.341" v="70"/>
          <ac:picMkLst>
            <pc:docMk/>
            <pc:sldMk cId="2131409652" sldId="368"/>
            <ac:picMk id="12" creationId="{72F12D4B-670D-28C9-4DB1-FD3C4B62D70B}"/>
          </ac:picMkLst>
        </pc:picChg>
        <pc:picChg chg="mod">
          <ac:chgData name="Elmarie Goosen" userId="031d68440628b824" providerId="LiveId" clId="{48F3596B-5FAC-4753-8E73-BCEFA56C4008}" dt="2023-01-13T08:24:32.341" v="70"/>
          <ac:picMkLst>
            <pc:docMk/>
            <pc:sldMk cId="2131409652" sldId="368"/>
            <ac:picMk id="13" creationId="{A6B5EB8B-A347-E5A9-EDEB-603C555D4CE8}"/>
          </ac:picMkLst>
        </pc:picChg>
        <pc:picChg chg="mod">
          <ac:chgData name="Elmarie Goosen" userId="031d68440628b824" providerId="LiveId" clId="{48F3596B-5FAC-4753-8E73-BCEFA56C4008}" dt="2023-01-13T08:24:32.341" v="70"/>
          <ac:picMkLst>
            <pc:docMk/>
            <pc:sldMk cId="2131409652" sldId="368"/>
            <ac:picMk id="14" creationId="{B3F88758-4381-7FA5-67A2-1DC5D4291360}"/>
          </ac:picMkLst>
        </pc:picChg>
        <pc:cxnChg chg="mod">
          <ac:chgData name="Elmarie Goosen" userId="031d68440628b824" providerId="LiveId" clId="{48F3596B-5FAC-4753-8E73-BCEFA56C4008}" dt="2023-01-13T08:24:32.341" v="70"/>
          <ac:cxnSpMkLst>
            <pc:docMk/>
            <pc:sldMk cId="2131409652" sldId="368"/>
            <ac:cxnSpMk id="17" creationId="{3A87E16E-21C4-8806-EF26-AEE8269109DA}"/>
          </ac:cxnSpMkLst>
        </pc:cxnChg>
      </pc:sldChg>
      <pc:sldChg chg="addSp delSp modSp mod">
        <pc:chgData name="Elmarie Goosen" userId="031d68440628b824" providerId="LiveId" clId="{48F3596B-5FAC-4753-8E73-BCEFA56C4008}" dt="2023-01-13T11:01:26.078" v="849" actId="1076"/>
        <pc:sldMkLst>
          <pc:docMk/>
          <pc:sldMk cId="323868531" sldId="369"/>
        </pc:sldMkLst>
        <pc:spChg chg="add mod">
          <ac:chgData name="Elmarie Goosen" userId="031d68440628b824" providerId="LiveId" clId="{48F3596B-5FAC-4753-8E73-BCEFA56C4008}" dt="2023-01-13T08:24:16.729" v="62"/>
          <ac:spMkLst>
            <pc:docMk/>
            <pc:sldMk cId="323868531" sldId="369"/>
            <ac:spMk id="2" creationId="{12D85C8E-62AF-F1CC-9930-CE2D5E5D623C}"/>
          </ac:spMkLst>
        </pc:spChg>
        <pc:spChg chg="mod">
          <ac:chgData name="Elmarie Goosen" userId="031d68440628b824" providerId="LiveId" clId="{48F3596B-5FAC-4753-8E73-BCEFA56C4008}" dt="2023-01-13T11:00:46.212" v="842" actId="207"/>
          <ac:spMkLst>
            <pc:docMk/>
            <pc:sldMk cId="323868531" sldId="369"/>
            <ac:spMk id="5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1:01:06.848" v="845" actId="1076"/>
          <ac:spMkLst>
            <pc:docMk/>
            <pc:sldMk cId="323868531" sldId="369"/>
            <ac:spMk id="7" creationId="{051F5936-8BB9-4A37-BA90-B4137716EAC5}"/>
          </ac:spMkLst>
        </pc:spChg>
        <pc:spChg chg="mod">
          <ac:chgData name="Elmarie Goosen" userId="031d68440628b824" providerId="LiveId" clId="{48F3596B-5FAC-4753-8E73-BCEFA56C4008}" dt="2023-01-13T11:01:09.198" v="846" actId="1076"/>
          <ac:spMkLst>
            <pc:docMk/>
            <pc:sldMk cId="323868531" sldId="369"/>
            <ac:spMk id="8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11:01:18.638" v="848" actId="1076"/>
          <ac:spMkLst>
            <pc:docMk/>
            <pc:sldMk cId="323868531" sldId="369"/>
            <ac:spMk id="10" creationId="{00000000-0000-0000-0000-000000000000}"/>
          </ac:spMkLst>
        </pc:spChg>
        <pc:spChg chg="mod">
          <ac:chgData name="Elmarie Goosen" userId="031d68440628b824" providerId="LiveId" clId="{48F3596B-5FAC-4753-8E73-BCEFA56C4008}" dt="2023-01-13T08:24:16.729" v="62"/>
          <ac:spMkLst>
            <pc:docMk/>
            <pc:sldMk cId="323868531" sldId="369"/>
            <ac:spMk id="11" creationId="{485762F5-8E02-05A0-12D5-FEA5FA568441}"/>
          </ac:spMkLst>
        </pc:spChg>
        <pc:spChg chg="mod">
          <ac:chgData name="Elmarie Goosen" userId="031d68440628b824" providerId="LiveId" clId="{48F3596B-5FAC-4753-8E73-BCEFA56C4008}" dt="2023-01-13T08:24:16.729" v="62"/>
          <ac:spMkLst>
            <pc:docMk/>
            <pc:sldMk cId="323868531" sldId="369"/>
            <ac:spMk id="12" creationId="{02088A97-51C4-FABC-EBEE-80995730CFE1}"/>
          </ac:spMkLst>
        </pc:spChg>
        <pc:spChg chg="mod">
          <ac:chgData name="Elmarie Goosen" userId="031d68440628b824" providerId="LiveId" clId="{48F3596B-5FAC-4753-8E73-BCEFA56C4008}" dt="2023-01-13T08:24:16.729" v="62"/>
          <ac:spMkLst>
            <pc:docMk/>
            <pc:sldMk cId="323868531" sldId="369"/>
            <ac:spMk id="17" creationId="{0C222F53-0AAA-8394-CDAA-00C8F7BB10EC}"/>
          </ac:spMkLst>
        </pc:spChg>
        <pc:spChg chg="mod">
          <ac:chgData name="Elmarie Goosen" userId="031d68440628b824" providerId="LiveId" clId="{48F3596B-5FAC-4753-8E73-BCEFA56C4008}" dt="2023-01-13T08:24:16.729" v="62"/>
          <ac:spMkLst>
            <pc:docMk/>
            <pc:sldMk cId="323868531" sldId="369"/>
            <ac:spMk id="18" creationId="{A77ED166-35F0-5BAE-939C-3E9479C97C66}"/>
          </ac:spMkLst>
        </pc:spChg>
        <pc:grpChg chg="add mod">
          <ac:chgData name="Elmarie Goosen" userId="031d68440628b824" providerId="LiveId" clId="{48F3596B-5FAC-4753-8E73-BCEFA56C4008}" dt="2023-01-13T11:01:26.078" v="849" actId="1076"/>
          <ac:grpSpMkLst>
            <pc:docMk/>
            <pc:sldMk cId="323868531" sldId="369"/>
            <ac:grpSpMk id="3" creationId="{BAE1D7D8-9942-A58D-01CE-8E0DA9F18120}"/>
          </ac:grpSpMkLst>
        </pc:grpChg>
        <pc:grpChg chg="mod">
          <ac:chgData name="Elmarie Goosen" userId="031d68440628b824" providerId="LiveId" clId="{48F3596B-5FAC-4753-8E73-BCEFA56C4008}" dt="2023-01-13T08:24:16.729" v="62"/>
          <ac:grpSpMkLst>
            <pc:docMk/>
            <pc:sldMk cId="323868531" sldId="369"/>
            <ac:grpSpMk id="4" creationId="{ECA17F7A-C90D-EE04-2964-3B5617FBDABE}"/>
          </ac:grpSpMkLst>
        </pc:grpChg>
        <pc:picChg chg="del">
          <ac:chgData name="Elmarie Goosen" userId="031d68440628b824" providerId="LiveId" clId="{48F3596B-5FAC-4753-8E73-BCEFA56C4008}" dt="2023-01-13T10:10:01.458" v="343" actId="478"/>
          <ac:picMkLst>
            <pc:docMk/>
            <pc:sldMk cId="323868531" sldId="369"/>
            <ac:picMk id="6" creationId="{7388CBA7-EE67-4E56-8063-1F44EB4E4C28}"/>
          </ac:picMkLst>
        </pc:picChg>
        <pc:picChg chg="mod">
          <ac:chgData name="Elmarie Goosen" userId="031d68440628b824" providerId="LiveId" clId="{48F3596B-5FAC-4753-8E73-BCEFA56C4008}" dt="2023-01-13T08:24:16.729" v="62"/>
          <ac:picMkLst>
            <pc:docMk/>
            <pc:sldMk cId="323868531" sldId="369"/>
            <ac:picMk id="9" creationId="{CCEBC25B-784F-3742-04C8-A4B55A65AAF4}"/>
          </ac:picMkLst>
        </pc:picChg>
        <pc:picChg chg="mod">
          <ac:chgData name="Elmarie Goosen" userId="031d68440628b824" providerId="LiveId" clId="{48F3596B-5FAC-4753-8E73-BCEFA56C4008}" dt="2023-01-13T08:24:16.729" v="62"/>
          <ac:picMkLst>
            <pc:docMk/>
            <pc:sldMk cId="323868531" sldId="369"/>
            <ac:picMk id="13" creationId="{7E6BD01B-A2FF-5102-4978-AC53CF66C222}"/>
          </ac:picMkLst>
        </pc:picChg>
        <pc:picChg chg="mod">
          <ac:chgData name="Elmarie Goosen" userId="031d68440628b824" providerId="LiveId" clId="{48F3596B-5FAC-4753-8E73-BCEFA56C4008}" dt="2023-01-13T08:24:16.729" v="62"/>
          <ac:picMkLst>
            <pc:docMk/>
            <pc:sldMk cId="323868531" sldId="369"/>
            <ac:picMk id="14" creationId="{E26FD936-4481-E8BB-4805-A7EEDE19419B}"/>
          </ac:picMkLst>
        </pc:picChg>
        <pc:picChg chg="mod">
          <ac:chgData name="Elmarie Goosen" userId="031d68440628b824" providerId="LiveId" clId="{48F3596B-5FAC-4753-8E73-BCEFA56C4008}" dt="2023-01-13T08:24:16.729" v="62"/>
          <ac:picMkLst>
            <pc:docMk/>
            <pc:sldMk cId="323868531" sldId="369"/>
            <ac:picMk id="15" creationId="{1722EEB9-D9CC-A63B-09B8-3E5B16C908B3}"/>
          </ac:picMkLst>
        </pc:picChg>
        <pc:picChg chg="mod">
          <ac:chgData name="Elmarie Goosen" userId="031d68440628b824" providerId="LiveId" clId="{48F3596B-5FAC-4753-8E73-BCEFA56C4008}" dt="2023-01-13T08:24:16.729" v="62"/>
          <ac:picMkLst>
            <pc:docMk/>
            <pc:sldMk cId="323868531" sldId="369"/>
            <ac:picMk id="16" creationId="{B02AA1C5-D603-C874-E5A4-DAD105827126}"/>
          </ac:picMkLst>
        </pc:picChg>
        <pc:cxnChg chg="mod">
          <ac:chgData name="Elmarie Goosen" userId="031d68440628b824" providerId="LiveId" clId="{48F3596B-5FAC-4753-8E73-BCEFA56C4008}" dt="2023-01-13T08:24:16.729" v="62"/>
          <ac:cxnSpMkLst>
            <pc:docMk/>
            <pc:sldMk cId="323868531" sldId="369"/>
            <ac:cxnSpMk id="19" creationId="{E7943905-FC41-5507-AC2F-1CF2FEEAC488}"/>
          </ac:cxnSpMkLst>
        </pc:cxnChg>
      </pc:sldChg>
      <pc:sldChg chg="del">
        <pc:chgData name="Elmarie Goosen" userId="031d68440628b824" providerId="LiveId" clId="{48F3596B-5FAC-4753-8E73-BCEFA56C4008}" dt="2023-01-13T08:18:00.255" v="19" actId="47"/>
        <pc:sldMkLst>
          <pc:docMk/>
          <pc:sldMk cId="2345184565" sldId="370"/>
        </pc:sldMkLst>
      </pc:sldChg>
      <pc:sldChg chg="del">
        <pc:chgData name="Elmarie Goosen" userId="031d68440628b824" providerId="LiveId" clId="{48F3596B-5FAC-4753-8E73-BCEFA56C4008}" dt="2023-01-13T08:18:01.901" v="20" actId="47"/>
        <pc:sldMkLst>
          <pc:docMk/>
          <pc:sldMk cId="3936841460" sldId="371"/>
        </pc:sldMkLst>
      </pc:sldChg>
      <pc:sldChg chg="del">
        <pc:chgData name="Elmarie Goosen" userId="031d68440628b824" providerId="LiveId" clId="{48F3596B-5FAC-4753-8E73-BCEFA56C4008}" dt="2023-01-13T08:18:04.035" v="21" actId="47"/>
        <pc:sldMkLst>
          <pc:docMk/>
          <pc:sldMk cId="1307092802" sldId="372"/>
        </pc:sldMkLst>
      </pc:sldChg>
      <pc:sldMasterChg chg="setBg modSldLayout">
        <pc:chgData name="Elmarie Goosen" userId="031d68440628b824" providerId="LiveId" clId="{48F3596B-5FAC-4753-8E73-BCEFA56C4008}" dt="2023-01-13T08:23:17.615" v="54"/>
        <pc:sldMasterMkLst>
          <pc:docMk/>
          <pc:sldMasterMk cId="0" sldId="2147483648"/>
        </pc:sldMasterMkLst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4017612832" sldId="2147483660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3161388263" sldId="2147483661"/>
          </pc:sldLayoutMkLst>
        </pc:sldLayoutChg>
        <pc:sldLayoutChg chg="setBg">
          <pc:chgData name="Elmarie Goosen" userId="031d68440628b824" providerId="LiveId" clId="{48F3596B-5FAC-4753-8E73-BCEFA56C4008}" dt="2023-01-13T08:23:17.615" v="54"/>
          <pc:sldLayoutMkLst>
            <pc:docMk/>
            <pc:sldMasterMk cId="0" sldId="2147483648"/>
            <pc:sldLayoutMk cId="97518598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015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562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031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6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1885950"/>
            <a:ext cx="6520997" cy="211455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4057650"/>
            <a:ext cx="6517197" cy="4572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3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428750"/>
            <a:ext cx="2698158" cy="200025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3486150"/>
            <a:ext cx="2686749" cy="10287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514350"/>
            <a:ext cx="4801850" cy="4000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jpeg"/><Relationship Id="rId7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8.jpeg"/><Relationship Id="rId10" Type="http://schemas.openxmlformats.org/officeDocument/2006/relationships/image" Target="../media/image8.png"/><Relationship Id="rId4" Type="http://schemas.openxmlformats.org/officeDocument/2006/relationships/image" Target="../media/image37.jpeg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jpeg"/><Relationship Id="rId11" Type="http://schemas.openxmlformats.org/officeDocument/2006/relationships/image" Target="../media/image7.jpg"/><Relationship Id="rId5" Type="http://schemas.openxmlformats.org/officeDocument/2006/relationships/image" Target="../media/image43.jpg"/><Relationship Id="rId10" Type="http://schemas.openxmlformats.org/officeDocument/2006/relationships/image" Target="../media/image6.png"/><Relationship Id="rId4" Type="http://schemas.openxmlformats.org/officeDocument/2006/relationships/image" Target="../media/image42.jp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7.jpeg"/><Relationship Id="rId7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jpeg"/><Relationship Id="rId11" Type="http://schemas.openxmlformats.org/officeDocument/2006/relationships/image" Target="../media/image8.png"/><Relationship Id="rId5" Type="http://schemas.openxmlformats.org/officeDocument/2006/relationships/image" Target="../media/image40.jpg"/><Relationship Id="rId10" Type="http://schemas.openxmlformats.org/officeDocument/2006/relationships/image" Target="../media/image7.jpg"/><Relationship Id="rId4" Type="http://schemas.openxmlformats.org/officeDocument/2006/relationships/image" Target="../media/image48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3.jpeg"/><Relationship Id="rId7" Type="http://schemas.openxmlformats.org/officeDocument/2006/relationships/image" Target="../media/image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g"/><Relationship Id="rId11" Type="http://schemas.openxmlformats.org/officeDocument/2006/relationships/image" Target="../media/image8.png"/><Relationship Id="rId5" Type="http://schemas.openxmlformats.org/officeDocument/2006/relationships/image" Target="../media/image55.jpg"/><Relationship Id="rId10" Type="http://schemas.openxmlformats.org/officeDocument/2006/relationships/image" Target="../media/image7.jpg"/><Relationship Id="rId4" Type="http://schemas.openxmlformats.org/officeDocument/2006/relationships/image" Target="../media/image54.jp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8.jpg"/><Relationship Id="rId7" Type="http://schemas.openxmlformats.org/officeDocument/2006/relationships/image" Target="../media/image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0.jpeg"/><Relationship Id="rId10" Type="http://schemas.openxmlformats.org/officeDocument/2006/relationships/image" Target="../media/image8.png"/><Relationship Id="rId4" Type="http://schemas.openxmlformats.org/officeDocument/2006/relationships/image" Target="../media/image59.jpg"/><Relationship Id="rId9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ianabuja.wordpress.com/2012/01/31/a-history-of-lol-cats/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7.jpg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image" Target="../media/image14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jpg"/><Relationship Id="rId7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10" Type="http://schemas.openxmlformats.org/officeDocument/2006/relationships/image" Target="../media/image8.png"/><Relationship Id="rId4" Type="http://schemas.openxmlformats.org/officeDocument/2006/relationships/image" Target="../media/image21.jp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.jp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12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5.png"/><Relationship Id="rId5" Type="http://schemas.openxmlformats.org/officeDocument/2006/relationships/image" Target="../media/image26.jpeg"/><Relationship Id="rId10" Type="http://schemas.openxmlformats.org/officeDocument/2006/relationships/image" Target="../media/image4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jpeg"/><Relationship Id="rId7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10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860">
            <a:off x="6791300" y="3028650"/>
            <a:ext cx="2536950" cy="22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874305" y="1530468"/>
            <a:ext cx="5708761" cy="183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800" b="1" dirty="0">
                <a:solidFill>
                  <a:srgbClr val="FF0000"/>
                </a:solidFill>
              </a:rPr>
              <a:t>How to get them to buy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regardless of price 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19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Paul Hartnady</a:t>
            </a:r>
            <a:endParaRPr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profitlab@iafrica.com</a:t>
            </a:r>
            <a:endParaRPr sz="16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-650" y="-4000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l="4031" t="-11395" r="1779" b="-5960"/>
          <a:stretch/>
        </p:blipFill>
        <p:spPr>
          <a:xfrm>
            <a:off x="152400" y="225500"/>
            <a:ext cx="3897183" cy="402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l="-48411" t="9247" b="17238"/>
          <a:stretch/>
        </p:blipFill>
        <p:spPr>
          <a:xfrm>
            <a:off x="3816975" y="409388"/>
            <a:ext cx="4955898" cy="103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62" name="Google Shape;62;p1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" name="Google Shape;64;p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2397" y="4491350"/>
              <a:ext cx="1577277" cy="52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877727" y="4274408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1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0" name="Google Shape;70;p1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E2B2291-5FBB-7471-36F1-DF1FC34C403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75" y="3400951"/>
            <a:ext cx="760321" cy="65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#&lt;strong&gt;Fireworks&lt;/strong&gt; | Epic &lt;strong&gt;Fireworks&lt;/strong&gt; | Flick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8284" b="17493"/>
          <a:stretch/>
        </p:blipFill>
        <p:spPr>
          <a:xfrm>
            <a:off x="148700" y="1508901"/>
            <a:ext cx="2171626" cy="2167490"/>
          </a:xfrm>
          <a:prstGeom prst="rect">
            <a:avLst/>
          </a:prstGeom>
        </p:spPr>
      </p:pic>
      <p:pic>
        <p:nvPicPr>
          <p:cNvPr id="11" name="Picture 10" descr="&lt;strong&gt;Smile&lt;/strong&gt; Brilliant - Jersey Girl, Texan He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75" y="1404625"/>
            <a:ext cx="2496053" cy="16629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3E26B2-185D-45D6-88A9-C62C94941ED0}"/>
              </a:ext>
            </a:extLst>
          </p:cNvPr>
          <p:cNvSpPr txBox="1">
            <a:spLocks/>
          </p:cNvSpPr>
          <p:nvPr/>
        </p:nvSpPr>
        <p:spPr>
          <a:xfrm>
            <a:off x="975028" y="64204"/>
            <a:ext cx="6816629" cy="54302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ZA" sz="3300" b="1" i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B6C44-6DE1-4285-BFF7-2780E94F7DDF}"/>
              </a:ext>
            </a:extLst>
          </p:cNvPr>
          <p:cNvSpPr/>
          <p:nvPr/>
        </p:nvSpPr>
        <p:spPr>
          <a:xfrm>
            <a:off x="654471" y="804156"/>
            <a:ext cx="7390249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FIRST </a:t>
            </a:r>
            <a:r>
              <a:rPr lang="en-US" b="1" i="1" dirty="0">
                <a:solidFill>
                  <a:schemeClr val="tx1"/>
                </a:solidFill>
              </a:rPr>
              <a:t>CONTACT CREATES AN </a:t>
            </a:r>
            <a:r>
              <a:rPr lang="en-US" b="1" i="1" dirty="0">
                <a:solidFill>
                  <a:schemeClr val="accent1"/>
                </a:solidFill>
              </a:rPr>
              <a:t>IMPACT</a:t>
            </a:r>
            <a:r>
              <a:rPr lang="en-US" b="1" i="1" dirty="0">
                <a:solidFill>
                  <a:schemeClr val="tx1"/>
                </a:solidFill>
              </a:rPr>
              <a:t> IMPRESSION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US" b="1" i="1" dirty="0">
                <a:solidFill>
                  <a:srgbClr val="00FF00"/>
                </a:solidFill>
              </a:rPr>
              <a:t>THE WAY YOU LEAVE </a:t>
            </a:r>
            <a:r>
              <a:rPr lang="en-US" b="1" i="1" dirty="0">
                <a:solidFill>
                  <a:schemeClr val="tx1"/>
                </a:solidFill>
              </a:rPr>
              <a:t>THEM</a:t>
            </a:r>
            <a:r>
              <a:rPr lang="en-US" b="1" i="1" dirty="0">
                <a:solidFill>
                  <a:srgbClr val="00FF00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CREATES A </a:t>
            </a:r>
            <a:r>
              <a:rPr lang="en-US" b="1" i="1" dirty="0">
                <a:solidFill>
                  <a:srgbClr val="00FF00"/>
                </a:solidFill>
              </a:rPr>
              <a:t>LASTING</a:t>
            </a:r>
            <a:r>
              <a:rPr lang="en-US" b="1" i="1" dirty="0">
                <a:solidFill>
                  <a:schemeClr val="tx1"/>
                </a:solidFill>
              </a:rPr>
              <a:t> IMPRESSION </a:t>
            </a:r>
            <a:endParaRPr lang="en-ZA" b="1" i="1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1F5936-8BB9-4A37-BA90-B4137716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80" y="44055"/>
            <a:ext cx="6696743" cy="8100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/>
            </a:r>
            <a:br>
              <a:rPr lang="en-US" b="1" i="1" dirty="0">
                <a:solidFill>
                  <a:srgbClr val="FFFF00"/>
                </a:solidFill>
              </a:rPr>
            </a:br>
            <a:r>
              <a:rPr lang="en-US" sz="2200" b="1" i="1" dirty="0">
                <a:solidFill>
                  <a:schemeClr val="accent1"/>
                </a:solidFill>
              </a:rPr>
              <a:t>WHAT UNLOCKS THEIR </a:t>
            </a:r>
            <a:r>
              <a:rPr lang="en-US" sz="2200" b="1" i="1" dirty="0">
                <a:solidFill>
                  <a:srgbClr val="00FF00"/>
                </a:solidFill>
              </a:rPr>
              <a:t>MOTIVATION</a:t>
            </a:r>
            <a:r>
              <a:rPr lang="en-US" sz="2200" b="1" i="1" dirty="0">
                <a:solidFill>
                  <a:srgbClr val="FFFF00"/>
                </a:solidFill>
              </a:rPr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TO BUY?</a:t>
            </a:r>
            <a:br>
              <a:rPr lang="en-US" sz="2200" b="1" i="1" dirty="0">
                <a:solidFill>
                  <a:schemeClr val="accent1"/>
                </a:solidFill>
              </a:rPr>
            </a:br>
            <a:r>
              <a:rPr lang="en-US" sz="2200" b="1" dirty="0"/>
              <a:t>YOUR </a:t>
            </a:r>
            <a:r>
              <a:rPr lang="en-US" sz="2200" b="1" dirty="0">
                <a:solidFill>
                  <a:srgbClr val="00FF00"/>
                </a:solidFill>
              </a:rPr>
              <a:t>LASTING</a:t>
            </a:r>
            <a:r>
              <a:rPr lang="en-US" sz="2200" b="1" dirty="0"/>
              <a:t> IMPRESSION</a:t>
            </a:r>
            <a:endParaRPr lang="en-ZA" dirty="0"/>
          </a:p>
        </p:txBody>
      </p:sp>
      <p:pic>
        <p:nvPicPr>
          <p:cNvPr id="12" name="Picture 11" descr="Landscape &lt;strong&gt;Expectation&lt;/strong&gt; Woman · Free image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17" y="1486245"/>
            <a:ext cx="2799176" cy="2290235"/>
          </a:xfrm>
          <a:prstGeom prst="rect">
            <a:avLst/>
          </a:prstGeom>
        </p:spPr>
      </p:pic>
      <p:pic>
        <p:nvPicPr>
          <p:cNvPr id="15" name="Content Placeholder 6" descr="Spilled On The Kitchen Table: Saying &lt;strong&gt;Goodbye&lt;/strong&gt; To Google Read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35" y="1520876"/>
            <a:ext cx="1614276" cy="25371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58458" y="3090331"/>
            <a:ext cx="5562712" cy="8613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MOOD MEMORY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</a:rPr>
              <a:t>THEY ARE MORE LIKELY TO REMEMBER HOW YOU MADE THEM </a:t>
            </a:r>
            <a:r>
              <a:rPr lang="en-US" b="1" i="1" dirty="0">
                <a:solidFill>
                  <a:srgbClr val="00FF00"/>
                </a:solidFill>
              </a:rPr>
              <a:t>FEEL</a:t>
            </a:r>
            <a:r>
              <a:rPr lang="en-US" b="1" i="1" dirty="0">
                <a:solidFill>
                  <a:srgbClr val="FFFF00"/>
                </a:solidFill>
              </a:rPr>
              <a:t> THAN WHAT YOU SAID</a:t>
            </a:r>
            <a:endParaRPr lang="en-ZA" b="1" i="1" dirty="0">
              <a:solidFill>
                <a:srgbClr val="FFFF00"/>
              </a:solidFill>
            </a:endParaRPr>
          </a:p>
        </p:txBody>
      </p:sp>
      <p:sp>
        <p:nvSpPr>
          <p:cNvPr id="2" name="Google Shape;75;p2">
            <a:extLst>
              <a:ext uri="{FF2B5EF4-FFF2-40B4-BE49-F238E27FC236}">
                <a16:creationId xmlns:a16="http://schemas.microsoft.com/office/drawing/2014/main" id="{B0ABF907-EC73-DA46-6C7E-5724502D5073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11F249-1399-F5D5-CE6B-15E14F7A82FB}"/>
              </a:ext>
            </a:extLst>
          </p:cNvPr>
          <p:cNvGrpSpPr/>
          <p:nvPr/>
        </p:nvGrpSpPr>
        <p:grpSpPr>
          <a:xfrm>
            <a:off x="0" y="3965472"/>
            <a:ext cx="9220202" cy="1209449"/>
            <a:chOff x="0" y="4084103"/>
            <a:chExt cx="9220202" cy="1209449"/>
          </a:xfrm>
        </p:grpSpPr>
        <p:grpSp>
          <p:nvGrpSpPr>
            <p:cNvPr id="4" name="Google Shape;76;p2">
              <a:extLst>
                <a:ext uri="{FF2B5EF4-FFF2-40B4-BE49-F238E27FC236}">
                  <a16:creationId xmlns:a16="http://schemas.microsoft.com/office/drawing/2014/main" id="{2E58873D-B71A-590D-255D-0C9DD46543A1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7" name="Google Shape;77;p2">
                <a:extLst>
                  <a:ext uri="{FF2B5EF4-FFF2-40B4-BE49-F238E27FC236}">
                    <a16:creationId xmlns:a16="http://schemas.microsoft.com/office/drawing/2014/main" id="{72DFEE38-8D90-6580-F0F4-6EB45901BD28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8;p2">
                <a:extLst>
                  <a:ext uri="{FF2B5EF4-FFF2-40B4-BE49-F238E27FC236}">
                    <a16:creationId xmlns:a16="http://schemas.microsoft.com/office/drawing/2014/main" id="{AE0063C8-AD2D-A7CE-3895-6CEC8B5EAECC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" name="Google Shape;79;p2">
                <a:extLst>
                  <a:ext uri="{FF2B5EF4-FFF2-40B4-BE49-F238E27FC236}">
                    <a16:creationId xmlns:a16="http://schemas.microsoft.com/office/drawing/2014/main" id="{F91C5F64-D92E-A2D8-F6DC-048068BDEFB5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80;p2">
                <a:extLst>
                  <a:ext uri="{FF2B5EF4-FFF2-40B4-BE49-F238E27FC236}">
                    <a16:creationId xmlns:a16="http://schemas.microsoft.com/office/drawing/2014/main" id="{1C778595-4BC8-7F02-6AFE-3AEFFC3C6D9C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81;p2">
                <a:extLst>
                  <a:ext uri="{FF2B5EF4-FFF2-40B4-BE49-F238E27FC236}">
                    <a16:creationId xmlns:a16="http://schemas.microsoft.com/office/drawing/2014/main" id="{E7CB60C3-5985-5A0F-6C7C-571FBD6E3ACC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82;p2">
                <a:extLst>
                  <a:ext uri="{FF2B5EF4-FFF2-40B4-BE49-F238E27FC236}">
                    <a16:creationId xmlns:a16="http://schemas.microsoft.com/office/drawing/2014/main" id="{534C898E-2302-F4ED-874C-97F516372EBC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83;p2">
                <a:extLst>
                  <a:ext uri="{FF2B5EF4-FFF2-40B4-BE49-F238E27FC236}">
                    <a16:creationId xmlns:a16="http://schemas.microsoft.com/office/drawing/2014/main" id="{5589BF61-77CA-240B-8F80-2231175652D7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" name="Google Shape;84;p2">
                <a:extLst>
                  <a:ext uri="{FF2B5EF4-FFF2-40B4-BE49-F238E27FC236}">
                    <a16:creationId xmlns:a16="http://schemas.microsoft.com/office/drawing/2014/main" id="{BB47E97D-2A6C-A1CE-0956-E5C5910A9D4C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3" name="Google Shape;85;p2">
                <a:extLst>
                  <a:ext uri="{FF2B5EF4-FFF2-40B4-BE49-F238E27FC236}">
                    <a16:creationId xmlns:a16="http://schemas.microsoft.com/office/drawing/2014/main" id="{A2EF266E-5D4F-C272-4818-4BDE1D51269E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0D6FFD-6C8E-51CB-5EC3-87EC4740A610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5805" y="2085665"/>
            <a:ext cx="5895874" cy="1878838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BE AUTHENTIC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</a:rPr>
              <a:t>Which means:-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Have no fear of being </a:t>
            </a:r>
            <a:r>
              <a:rPr lang="en-US" sz="1600" b="1" i="1" dirty="0">
                <a:solidFill>
                  <a:srgbClr val="00FF00"/>
                </a:solidFill>
              </a:rPr>
              <a:t>Wrong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(&amp; no guilt when you are wrong)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And make the </a:t>
            </a:r>
            <a:r>
              <a:rPr lang="en-US" sz="1600" b="1" i="1" dirty="0">
                <a:solidFill>
                  <a:srgbClr val="00FF00"/>
                </a:solidFill>
              </a:rPr>
              <a:t>Connections</a:t>
            </a:r>
            <a:r>
              <a:rPr lang="en-US" sz="1600" b="1" i="1" dirty="0">
                <a:solidFill>
                  <a:schemeClr val="tx1"/>
                </a:solidFill>
              </a:rPr>
              <a:t> you want</a:t>
            </a:r>
            <a:endParaRPr lang="en-ZA" sz="1600" b="1" i="1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1F5936-8BB9-4A37-BA90-B4137716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39" y="295483"/>
            <a:ext cx="7799060" cy="8100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/>
            </a:r>
            <a:br>
              <a:rPr lang="en-US" b="1" i="1" dirty="0">
                <a:solidFill>
                  <a:srgbClr val="FFFF00"/>
                </a:solidFill>
              </a:rPr>
            </a:br>
            <a:r>
              <a:rPr lang="en-US" b="1" i="1" dirty="0">
                <a:solidFill>
                  <a:schemeClr val="accent1"/>
                </a:solidFill>
              </a:rPr>
              <a:t>WHAT UNLOCKS THEIR </a:t>
            </a:r>
            <a:r>
              <a:rPr lang="en-US" b="1" i="1" dirty="0">
                <a:solidFill>
                  <a:srgbClr val="00FF00"/>
                </a:solidFill>
              </a:rPr>
              <a:t>MOTIVATION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TO BUY?</a:t>
            </a:r>
            <a:br>
              <a:rPr lang="en-US" b="1" i="1" dirty="0">
                <a:solidFill>
                  <a:schemeClr val="accent1"/>
                </a:solidFill>
              </a:rPr>
            </a:br>
            <a:r>
              <a:rPr lang="en-US" b="1" dirty="0"/>
              <a:t>YOUR </a:t>
            </a:r>
            <a:r>
              <a:rPr lang="en-US" b="1" dirty="0">
                <a:solidFill>
                  <a:srgbClr val="00FF00"/>
                </a:solidFill>
              </a:rPr>
              <a:t>LASTING</a:t>
            </a:r>
            <a:r>
              <a:rPr lang="en-US" b="1" dirty="0"/>
              <a:t> IMPRESSION</a:t>
            </a:r>
            <a:endParaRPr lang="en-ZA" dirty="0"/>
          </a:p>
        </p:txBody>
      </p:sp>
      <p:sp>
        <p:nvSpPr>
          <p:cNvPr id="8" name="Explosion 1 7"/>
          <p:cNvSpPr/>
          <p:nvPr/>
        </p:nvSpPr>
        <p:spPr>
          <a:xfrm>
            <a:off x="1169259" y="1006137"/>
            <a:ext cx="3103219" cy="156777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LIFE FORCE</a:t>
            </a:r>
          </a:p>
          <a:p>
            <a:pPr algn="ctr"/>
            <a:r>
              <a:rPr lang="en-US" sz="1050" b="1" i="1" dirty="0">
                <a:solidFill>
                  <a:srgbClr val="FF0000"/>
                </a:solidFill>
              </a:rPr>
              <a:t>Health – Relations – Self </a:t>
            </a:r>
            <a:endParaRPr lang="en-ZA" sz="1050" b="1" i="1" dirty="0">
              <a:solidFill>
                <a:srgbClr val="FF0000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3725430" y="743636"/>
            <a:ext cx="4358421" cy="174443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LIFE GRAVITY</a:t>
            </a:r>
          </a:p>
          <a:p>
            <a:pPr algn="ctr"/>
            <a:r>
              <a:rPr lang="en-US" sz="1050" b="1" i="1" dirty="0">
                <a:solidFill>
                  <a:schemeClr val="bg1"/>
                </a:solidFill>
              </a:rPr>
              <a:t>Pain – Work – Uncertainty </a:t>
            </a:r>
            <a:endParaRPr lang="en-ZA" sz="1050" b="1" i="1" dirty="0">
              <a:solidFill>
                <a:schemeClr val="bg1"/>
              </a:solidFill>
            </a:endParaRPr>
          </a:p>
        </p:txBody>
      </p:sp>
      <p:sp>
        <p:nvSpPr>
          <p:cNvPr id="2" name="Google Shape;75;p2">
            <a:extLst>
              <a:ext uri="{FF2B5EF4-FFF2-40B4-BE49-F238E27FC236}">
                <a16:creationId xmlns:a16="http://schemas.microsoft.com/office/drawing/2014/main" id="{12D85C8E-62AF-F1CC-9930-CE2D5E5D623C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E1D7D8-9942-A58D-01CE-8E0DA9F18120}"/>
              </a:ext>
            </a:extLst>
          </p:cNvPr>
          <p:cNvGrpSpPr/>
          <p:nvPr/>
        </p:nvGrpSpPr>
        <p:grpSpPr>
          <a:xfrm>
            <a:off x="0" y="3934051"/>
            <a:ext cx="9220202" cy="1209449"/>
            <a:chOff x="0" y="4084103"/>
            <a:chExt cx="9220202" cy="1209449"/>
          </a:xfrm>
        </p:grpSpPr>
        <p:grpSp>
          <p:nvGrpSpPr>
            <p:cNvPr id="4" name="Google Shape;76;p2">
              <a:extLst>
                <a:ext uri="{FF2B5EF4-FFF2-40B4-BE49-F238E27FC236}">
                  <a16:creationId xmlns:a16="http://schemas.microsoft.com/office/drawing/2014/main" id="{ECA17F7A-C90D-EE04-2964-3B5617FBDABE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1" name="Google Shape;77;p2">
                <a:extLst>
                  <a:ext uri="{FF2B5EF4-FFF2-40B4-BE49-F238E27FC236}">
                    <a16:creationId xmlns:a16="http://schemas.microsoft.com/office/drawing/2014/main" id="{485762F5-8E02-05A0-12D5-FEA5FA568441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8;p2">
                <a:extLst>
                  <a:ext uri="{FF2B5EF4-FFF2-40B4-BE49-F238E27FC236}">
                    <a16:creationId xmlns:a16="http://schemas.microsoft.com/office/drawing/2014/main" id="{02088A97-51C4-FABC-EBEE-80995730CFE1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" name="Google Shape;79;p2">
                <a:extLst>
                  <a:ext uri="{FF2B5EF4-FFF2-40B4-BE49-F238E27FC236}">
                    <a16:creationId xmlns:a16="http://schemas.microsoft.com/office/drawing/2014/main" id="{7E6BD01B-A2FF-5102-4978-AC53CF66C222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80;p2">
                <a:extLst>
                  <a:ext uri="{FF2B5EF4-FFF2-40B4-BE49-F238E27FC236}">
                    <a16:creationId xmlns:a16="http://schemas.microsoft.com/office/drawing/2014/main" id="{E26FD936-4481-E8BB-4805-A7EEDE19419B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81;p2">
                <a:extLst>
                  <a:ext uri="{FF2B5EF4-FFF2-40B4-BE49-F238E27FC236}">
                    <a16:creationId xmlns:a16="http://schemas.microsoft.com/office/drawing/2014/main" id="{1722EEB9-D9CC-A63B-09B8-3E5B16C908B3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82;p2">
                <a:extLst>
                  <a:ext uri="{FF2B5EF4-FFF2-40B4-BE49-F238E27FC236}">
                    <a16:creationId xmlns:a16="http://schemas.microsoft.com/office/drawing/2014/main" id="{B02AA1C5-D603-C874-E5A4-DAD105827126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Google Shape;83;p2">
                <a:extLst>
                  <a:ext uri="{FF2B5EF4-FFF2-40B4-BE49-F238E27FC236}">
                    <a16:creationId xmlns:a16="http://schemas.microsoft.com/office/drawing/2014/main" id="{0C222F53-0AAA-8394-CDAA-00C8F7BB10EC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" name="Google Shape;84;p2">
                <a:extLst>
                  <a:ext uri="{FF2B5EF4-FFF2-40B4-BE49-F238E27FC236}">
                    <a16:creationId xmlns:a16="http://schemas.microsoft.com/office/drawing/2014/main" id="{A77ED166-35F0-5BAE-939C-3E9479C97C66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19" name="Google Shape;85;p2">
                <a:extLst>
                  <a:ext uri="{FF2B5EF4-FFF2-40B4-BE49-F238E27FC236}">
                    <a16:creationId xmlns:a16="http://schemas.microsoft.com/office/drawing/2014/main" id="{E7943905-FC41-5507-AC2F-1CF2FEEAC488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EBC25B-784F-3742-04C8-A4B55A65AAF4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38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4D9DA6-6C95-440B-B852-B638FEB6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598" y="249492"/>
            <a:ext cx="7074786" cy="7020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PART 2:</a:t>
            </a:r>
            <a:r>
              <a:rPr lang="en-US" sz="2200" b="1" dirty="0"/>
              <a:t> COMMITMENT </a:t>
            </a:r>
            <a:br>
              <a:rPr lang="en-US" sz="2200" b="1" dirty="0"/>
            </a:br>
            <a:r>
              <a:rPr lang="en-US" sz="2200" b="1" i="1" dirty="0">
                <a:solidFill>
                  <a:schemeClr val="accent1"/>
                </a:solidFill>
              </a:rPr>
              <a:t>WHAT UNLOCKS THEIR </a:t>
            </a:r>
            <a:r>
              <a:rPr lang="en-US" sz="2200" b="1" i="1" dirty="0">
                <a:solidFill>
                  <a:srgbClr val="00FF00"/>
                </a:solidFill>
              </a:rPr>
              <a:t>COMMITMENT</a:t>
            </a:r>
            <a:r>
              <a:rPr lang="en-US" sz="2200" b="1" i="1" dirty="0">
                <a:solidFill>
                  <a:srgbClr val="FFFF00"/>
                </a:solidFill>
              </a:rPr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TO BUY?</a:t>
            </a:r>
            <a:endParaRPr lang="en-ZA" sz="2700"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5555" y="1059582"/>
            <a:ext cx="8005227" cy="1026114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AS </a:t>
            </a:r>
            <a:r>
              <a:rPr lang="en-US" sz="1800" b="1" dirty="0"/>
              <a:t>ATTITUDE</a:t>
            </a:r>
            <a:r>
              <a:rPr lang="en-US" sz="1800" b="1" dirty="0">
                <a:solidFill>
                  <a:schemeClr val="tx1"/>
                </a:solidFill>
              </a:rPr>
              <a:t> IS THE VITAL INGREDIENT IN THEIR </a:t>
            </a:r>
            <a:r>
              <a:rPr lang="en-US" sz="1800" b="1" dirty="0"/>
              <a:t>MOTIVATION</a:t>
            </a:r>
          </a:p>
          <a:p>
            <a:pPr algn="ctr"/>
            <a:r>
              <a:rPr lang="en-US" sz="2400" b="1" dirty="0">
                <a:solidFill>
                  <a:srgbClr val="00FF00"/>
                </a:solidFill>
              </a:rPr>
              <a:t>PROFESSIONALISM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IS THE KEY COMPONENT FOR GETTING THEM TO </a:t>
            </a:r>
            <a:r>
              <a:rPr lang="en-US" sz="1800" b="1" dirty="0">
                <a:solidFill>
                  <a:srgbClr val="00FF00"/>
                </a:solidFill>
              </a:rPr>
              <a:t>COMMIT</a:t>
            </a:r>
            <a:r>
              <a:rPr lang="en-US" sz="1800" b="1" dirty="0">
                <a:solidFill>
                  <a:schemeClr val="tx1"/>
                </a:solidFill>
              </a:rPr>
              <a:t>  </a:t>
            </a:r>
            <a:endParaRPr lang="en-ZA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309" y="2083262"/>
            <a:ext cx="4930815" cy="249754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THE 10 RULES of SALES PROFESSIONALISM</a:t>
            </a:r>
          </a:p>
          <a:p>
            <a:pPr algn="ctr"/>
            <a:endParaRPr lang="en-US" sz="1200" b="1" dirty="0">
              <a:solidFill>
                <a:srgbClr val="FFFF00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1. VALIDATE THEM WITH GOOD </a:t>
            </a:r>
            <a:r>
              <a:rPr lang="en-US" sz="1200" b="1" dirty="0">
                <a:solidFill>
                  <a:srgbClr val="00FF00"/>
                </a:solidFill>
              </a:rPr>
              <a:t>BODY LANGUAGE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2. DISSOLVE THEIR </a:t>
            </a:r>
            <a:r>
              <a:rPr lang="en-US" sz="1200" b="1" dirty="0">
                <a:solidFill>
                  <a:srgbClr val="00FF00"/>
                </a:solidFill>
              </a:rPr>
              <a:t>FEARS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3. USE THEIR </a:t>
            </a:r>
            <a:r>
              <a:rPr lang="en-US" sz="1200" b="1" dirty="0">
                <a:solidFill>
                  <a:srgbClr val="00FF00"/>
                </a:solidFill>
              </a:rPr>
              <a:t>NAMES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4. </a:t>
            </a:r>
            <a:r>
              <a:rPr lang="en-US" sz="1200" b="1" dirty="0">
                <a:solidFill>
                  <a:srgbClr val="00FF00"/>
                </a:solidFill>
              </a:rPr>
              <a:t>TEACH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THEM SOMETHING THEY DON’T KNOW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5. GET THEIR </a:t>
            </a:r>
            <a:r>
              <a:rPr lang="en-US" sz="1200" b="1" dirty="0">
                <a:solidFill>
                  <a:srgbClr val="00FF00"/>
                </a:solidFill>
              </a:rPr>
              <a:t>PERMISSION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BEFORE YOU SELL ANYTHING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6. HANDLE THEIR </a:t>
            </a:r>
            <a:r>
              <a:rPr lang="en-US" sz="1200" b="1" dirty="0">
                <a:solidFill>
                  <a:srgbClr val="00FF00"/>
                </a:solidFill>
              </a:rPr>
              <a:t>OBJECTIONS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WITH SKILL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7. </a:t>
            </a:r>
            <a:r>
              <a:rPr lang="en-US" sz="1200" b="1" dirty="0">
                <a:solidFill>
                  <a:srgbClr val="00FF00"/>
                </a:solidFill>
              </a:rPr>
              <a:t>WATERPROOF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THE SALE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8. SAY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00FF00"/>
                </a:solidFill>
              </a:rPr>
              <a:t>THANK YOU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9. BE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00FF00"/>
                </a:solidFill>
              </a:rPr>
              <a:t>AUTHENTIC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10. KEEP </a:t>
            </a:r>
            <a:r>
              <a:rPr lang="en-US" sz="1200" b="1" dirty="0">
                <a:solidFill>
                  <a:srgbClr val="00FF00"/>
                </a:solidFill>
              </a:rPr>
              <a:t>CONTROL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OF THE SALES CYCLE</a:t>
            </a:r>
          </a:p>
          <a:p>
            <a:pPr algn="ctr"/>
            <a:r>
              <a:rPr lang="en-ZA" sz="1050" b="1" dirty="0">
                <a:solidFill>
                  <a:schemeClr val="tx1"/>
                </a:solidFill>
              </a:rPr>
              <a:t>1. </a:t>
            </a:r>
          </a:p>
        </p:txBody>
      </p:sp>
      <p:pic>
        <p:nvPicPr>
          <p:cNvPr id="7" name="Picture 6" descr="The Diary of a Hermit: &lt;strong&gt;Yes&lt;/strong&gt;, sir! You are right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50" y="2323334"/>
            <a:ext cx="2842330" cy="2131748"/>
          </a:xfrm>
          <a:prstGeom prst="rect">
            <a:avLst/>
          </a:prstGeom>
        </p:spPr>
      </p:pic>
      <p:sp>
        <p:nvSpPr>
          <p:cNvPr id="3" name="Google Shape;75;p2">
            <a:extLst>
              <a:ext uri="{FF2B5EF4-FFF2-40B4-BE49-F238E27FC236}">
                <a16:creationId xmlns:a16="http://schemas.microsoft.com/office/drawing/2014/main" id="{57233141-C77E-245B-510A-491FE42332CA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63E06-EC88-A17F-DBF9-072F5CFD331E}"/>
              </a:ext>
            </a:extLst>
          </p:cNvPr>
          <p:cNvGrpSpPr/>
          <p:nvPr/>
        </p:nvGrpSpPr>
        <p:grpSpPr>
          <a:xfrm>
            <a:off x="66261" y="4772744"/>
            <a:ext cx="9220202" cy="1209449"/>
            <a:chOff x="0" y="4084103"/>
            <a:chExt cx="9220202" cy="1209449"/>
          </a:xfrm>
        </p:grpSpPr>
        <p:grpSp>
          <p:nvGrpSpPr>
            <p:cNvPr id="9" name="Google Shape;76;p2">
              <a:extLst>
                <a:ext uri="{FF2B5EF4-FFF2-40B4-BE49-F238E27FC236}">
                  <a16:creationId xmlns:a16="http://schemas.microsoft.com/office/drawing/2014/main" id="{4A49ADA5-36AC-DA58-86F4-429E6C1E007F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1" name="Google Shape;77;p2">
                <a:extLst>
                  <a:ext uri="{FF2B5EF4-FFF2-40B4-BE49-F238E27FC236}">
                    <a16:creationId xmlns:a16="http://schemas.microsoft.com/office/drawing/2014/main" id="{D0C1BBF3-A2F1-26DD-1E79-8272BFB5A3A0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8;p2">
                <a:extLst>
                  <a:ext uri="{FF2B5EF4-FFF2-40B4-BE49-F238E27FC236}">
                    <a16:creationId xmlns:a16="http://schemas.microsoft.com/office/drawing/2014/main" id="{ADD94629-A6D9-0E41-76EC-419C0913CD50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" name="Google Shape;79;p2">
                <a:extLst>
                  <a:ext uri="{FF2B5EF4-FFF2-40B4-BE49-F238E27FC236}">
                    <a16:creationId xmlns:a16="http://schemas.microsoft.com/office/drawing/2014/main" id="{EBC32F42-4D5B-453A-29B5-7BD69A618F80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80;p2">
                <a:extLst>
                  <a:ext uri="{FF2B5EF4-FFF2-40B4-BE49-F238E27FC236}">
                    <a16:creationId xmlns:a16="http://schemas.microsoft.com/office/drawing/2014/main" id="{ED1B5CE6-353C-A3CD-F4EB-163761A85CD0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81;p2">
                <a:extLst>
                  <a:ext uri="{FF2B5EF4-FFF2-40B4-BE49-F238E27FC236}">
                    <a16:creationId xmlns:a16="http://schemas.microsoft.com/office/drawing/2014/main" id="{1981533F-FA5C-0D3F-2925-14889C5E8632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82;p2">
                <a:extLst>
                  <a:ext uri="{FF2B5EF4-FFF2-40B4-BE49-F238E27FC236}">
                    <a16:creationId xmlns:a16="http://schemas.microsoft.com/office/drawing/2014/main" id="{C3EDDD76-CE8E-2BBB-3F03-9A8955D13792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Google Shape;83;p2">
                <a:extLst>
                  <a:ext uri="{FF2B5EF4-FFF2-40B4-BE49-F238E27FC236}">
                    <a16:creationId xmlns:a16="http://schemas.microsoft.com/office/drawing/2014/main" id="{5CACCE8C-F9A3-9A1E-8572-8CCCDAE93833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" name="Google Shape;84;p2">
                <a:extLst>
                  <a:ext uri="{FF2B5EF4-FFF2-40B4-BE49-F238E27FC236}">
                    <a16:creationId xmlns:a16="http://schemas.microsoft.com/office/drawing/2014/main" id="{1A8931A5-39AF-82FC-B37D-DB6DE6835B95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19" name="Google Shape;85;p2">
                <a:extLst>
                  <a:ext uri="{FF2B5EF4-FFF2-40B4-BE49-F238E27FC236}">
                    <a16:creationId xmlns:a16="http://schemas.microsoft.com/office/drawing/2014/main" id="{6CB365CC-120D-7F19-4EED-7911F4EFB7FC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E903EE-A0D5-FDA0-F863-32DB8360CA8D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313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1BBF5-B7BA-4B94-B376-0F5EA2145B4D}"/>
              </a:ext>
            </a:extLst>
          </p:cNvPr>
          <p:cNvSpPr txBox="1">
            <a:spLocks/>
          </p:cNvSpPr>
          <p:nvPr/>
        </p:nvSpPr>
        <p:spPr>
          <a:xfrm>
            <a:off x="467544" y="1264456"/>
            <a:ext cx="4104456" cy="3413528"/>
          </a:xfrm>
          <a:prstGeom prst="rect">
            <a:avLst/>
          </a:prstGeom>
          <a:ln>
            <a:noFill/>
          </a:ln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b="1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358" y="218291"/>
            <a:ext cx="7571120" cy="407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accent1"/>
                </a:solidFill>
              </a:rPr>
              <a:t>WHAT UNLOCKS THEIR </a:t>
            </a:r>
            <a:r>
              <a:rPr lang="en-US" sz="2400" b="1" i="1" dirty="0">
                <a:solidFill>
                  <a:srgbClr val="00FF00"/>
                </a:solidFill>
              </a:rPr>
              <a:t>COMMITMENT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TO BUY?</a:t>
            </a:r>
          </a:p>
        </p:txBody>
      </p:sp>
      <p:pic>
        <p:nvPicPr>
          <p:cNvPr id="8" name="Picture 7" descr="&lt;strong&gt;Cirque&lt;/strong&gt; &lt;strong&gt;Du&lt;/strong&gt; &lt;strong&gt;Soleil&lt;/strong&gt;: Ovo - Gran Carpa Santa Fe | Fernando Messino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8" y="751055"/>
            <a:ext cx="2604086" cy="1734321"/>
          </a:xfrm>
          <a:prstGeom prst="rect">
            <a:avLst/>
          </a:prstGeom>
        </p:spPr>
      </p:pic>
      <p:pic>
        <p:nvPicPr>
          <p:cNvPr id="9" name="Picture 8" descr="Το &lt;strong&gt;Cirque&lt;/strong&gt; &lt;strong&gt;du&lt;/strong&gt; &lt;strong&gt;Soleil&lt;/strong&gt; βγαίνει στο δρόμο! - Το Μοσχάτο Μου-ΝΕΑ ΠΟΛΗ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91" y="2477502"/>
            <a:ext cx="2743977" cy="1545202"/>
          </a:xfrm>
          <a:prstGeom prst="rect">
            <a:avLst/>
          </a:prstGeom>
        </p:spPr>
      </p:pic>
      <p:pic>
        <p:nvPicPr>
          <p:cNvPr id="10" name="Picture 9" descr="News: &lt;strong&gt;Cirque&lt;/strong&gt; &lt;strong&gt;du&lt;/strong&gt; &lt;strong&gt;Soleil&lt;/strong&gt; announces company wide temporary layoff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48" y="1180955"/>
            <a:ext cx="2302839" cy="1347910"/>
          </a:xfrm>
          <a:prstGeom prst="rect">
            <a:avLst/>
          </a:prstGeom>
        </p:spPr>
      </p:pic>
      <p:pic>
        <p:nvPicPr>
          <p:cNvPr id="12" name="Picture 11" descr="The &lt;strong&gt;Circus&lt;/strong&gt; Bl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68" y="2510082"/>
            <a:ext cx="2454297" cy="1386690"/>
          </a:xfrm>
          <a:prstGeom prst="rect">
            <a:avLst/>
          </a:prstGeom>
        </p:spPr>
      </p:pic>
      <p:pic>
        <p:nvPicPr>
          <p:cNvPr id="13" name="Picture 12" descr="IMG_1141 - Rony Roller &lt;strong&gt;Circus&lt;/strong&gt; | A &lt;strong&gt;circus&lt;/strong&gt; is commonly a trave… | Flick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87" y="921159"/>
            <a:ext cx="2427438" cy="1619082"/>
          </a:xfrm>
          <a:prstGeom prst="rect">
            <a:avLst/>
          </a:prstGeom>
        </p:spPr>
      </p:pic>
      <p:pic>
        <p:nvPicPr>
          <p:cNvPr id="14" name="Picture 13" descr="The Bozo Show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56" y="2531155"/>
            <a:ext cx="2174866" cy="1361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1033" y="622219"/>
            <a:ext cx="2885770" cy="5587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VALUE INNOVATION </a:t>
            </a:r>
            <a:endParaRPr lang="en-ZA" sz="2000" b="1" dirty="0">
              <a:solidFill>
                <a:schemeClr val="tx2"/>
              </a:solidFill>
            </a:endParaRPr>
          </a:p>
        </p:txBody>
      </p:sp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BB3BB0D2-0C94-ACDA-69E3-D1E09DD844CB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4B288D-3096-546B-969E-9DFC5E7EDEA5}"/>
              </a:ext>
            </a:extLst>
          </p:cNvPr>
          <p:cNvGrpSpPr/>
          <p:nvPr/>
        </p:nvGrpSpPr>
        <p:grpSpPr>
          <a:xfrm>
            <a:off x="0" y="4057819"/>
            <a:ext cx="9220202" cy="1209449"/>
            <a:chOff x="0" y="4084103"/>
            <a:chExt cx="9220202" cy="1209449"/>
          </a:xfrm>
        </p:grpSpPr>
        <p:grpSp>
          <p:nvGrpSpPr>
            <p:cNvPr id="11" name="Google Shape;76;p2">
              <a:extLst>
                <a:ext uri="{FF2B5EF4-FFF2-40B4-BE49-F238E27FC236}">
                  <a16:creationId xmlns:a16="http://schemas.microsoft.com/office/drawing/2014/main" id="{9C2DBDDB-660C-343B-9FF1-42DDC5B3A7A5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6" name="Google Shape;77;p2">
                <a:extLst>
                  <a:ext uri="{FF2B5EF4-FFF2-40B4-BE49-F238E27FC236}">
                    <a16:creationId xmlns:a16="http://schemas.microsoft.com/office/drawing/2014/main" id="{54DA5C59-0EF4-395C-31B6-D458D668D559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8;p2">
                <a:extLst>
                  <a:ext uri="{FF2B5EF4-FFF2-40B4-BE49-F238E27FC236}">
                    <a16:creationId xmlns:a16="http://schemas.microsoft.com/office/drawing/2014/main" id="{896FC5EC-0ED3-79F3-D68E-B77CFDB71110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" name="Google Shape;79;p2">
                <a:extLst>
                  <a:ext uri="{FF2B5EF4-FFF2-40B4-BE49-F238E27FC236}">
                    <a16:creationId xmlns:a16="http://schemas.microsoft.com/office/drawing/2014/main" id="{F197BB05-BD8F-838B-A0FC-9AB447DC8964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80;p2">
                <a:extLst>
                  <a:ext uri="{FF2B5EF4-FFF2-40B4-BE49-F238E27FC236}">
                    <a16:creationId xmlns:a16="http://schemas.microsoft.com/office/drawing/2014/main" id="{D8582723-ADFA-BE58-09B0-646B2FBCA320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81;p2">
                <a:extLst>
                  <a:ext uri="{FF2B5EF4-FFF2-40B4-BE49-F238E27FC236}">
                    <a16:creationId xmlns:a16="http://schemas.microsoft.com/office/drawing/2014/main" id="{EF276D4D-6FD9-6B3A-4FE5-2CDA0336EF56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82;p2">
                <a:extLst>
                  <a:ext uri="{FF2B5EF4-FFF2-40B4-BE49-F238E27FC236}">
                    <a16:creationId xmlns:a16="http://schemas.microsoft.com/office/drawing/2014/main" id="{0D5F0660-2E48-C75F-1A2F-DEDA5A7064F7}"/>
                  </a:ext>
                </a:extLst>
              </p:cNvPr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Google Shape;83;p2">
                <a:extLst>
                  <a:ext uri="{FF2B5EF4-FFF2-40B4-BE49-F238E27FC236}">
                    <a16:creationId xmlns:a16="http://schemas.microsoft.com/office/drawing/2014/main" id="{A493F11B-138B-8E69-AEA0-241CCE1AB2DF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" name="Google Shape;84;p2">
                <a:extLst>
                  <a:ext uri="{FF2B5EF4-FFF2-40B4-BE49-F238E27FC236}">
                    <a16:creationId xmlns:a16="http://schemas.microsoft.com/office/drawing/2014/main" id="{5FF82B57-72F4-0EC4-1957-D815BFBFFA02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4" name="Google Shape;85;p2">
                <a:extLst>
                  <a:ext uri="{FF2B5EF4-FFF2-40B4-BE49-F238E27FC236}">
                    <a16:creationId xmlns:a16="http://schemas.microsoft.com/office/drawing/2014/main" id="{2483B1E3-1C24-C9EC-0199-412651FE5CE0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B5B16B-885C-D71E-183E-4D38E93A85E9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016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Το &lt;strong&gt;Cirque&lt;/strong&gt; &lt;strong&gt;du&lt;/strong&gt; &lt;strong&gt;Soleil&lt;/strong&gt; βγαίνει στο δρόμο! - Το Μοσχάτο Μου-ΝΕΑ ΠΟΛΗ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25" y="2919475"/>
            <a:ext cx="2117993" cy="1192695"/>
          </a:xfrm>
          <a:prstGeom prst="rect">
            <a:avLst/>
          </a:prstGeom>
        </p:spPr>
      </p:pic>
      <p:pic>
        <p:nvPicPr>
          <p:cNvPr id="12" name="Picture 11" descr="The &lt;strong&gt;Circus&lt;/strong&gt;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0" y="1372404"/>
            <a:ext cx="2174628" cy="1228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6529" y="1753907"/>
            <a:ext cx="886399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i="1" dirty="0">
                <a:solidFill>
                  <a:schemeClr val="accent1"/>
                </a:solidFill>
              </a:rPr>
              <a:t>ELIMINATE</a:t>
            </a:r>
          </a:p>
          <a:p>
            <a:pPr algn="ctr"/>
            <a:r>
              <a:rPr lang="en-US" sz="825" b="1" i="1" dirty="0">
                <a:solidFill>
                  <a:schemeClr val="tx1"/>
                </a:solidFill>
              </a:rPr>
              <a:t>Factors the Industry takes for granted</a:t>
            </a:r>
            <a:endParaRPr lang="en-ZA" sz="825" b="1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1981" y="1223425"/>
            <a:ext cx="1001728" cy="514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i="1" dirty="0">
                <a:solidFill>
                  <a:schemeClr val="accent1"/>
                </a:solidFill>
              </a:rPr>
              <a:t>REDUCE</a:t>
            </a:r>
          </a:p>
          <a:p>
            <a:pPr algn="ctr"/>
            <a:r>
              <a:rPr lang="en-US" sz="825" b="1" i="1" dirty="0">
                <a:solidFill>
                  <a:schemeClr val="tx1"/>
                </a:solidFill>
              </a:rPr>
              <a:t>Below Industry STDS</a:t>
            </a:r>
            <a:endParaRPr lang="en-ZA" sz="825" b="1" i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7784" y="1737988"/>
            <a:ext cx="897658" cy="7441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i="1" dirty="0">
                <a:solidFill>
                  <a:schemeClr val="accent1"/>
                </a:solidFill>
              </a:rPr>
              <a:t>CREATE</a:t>
            </a:r>
          </a:p>
          <a:p>
            <a:pPr algn="ctr"/>
            <a:r>
              <a:rPr lang="en-US" sz="825" b="1" i="1" dirty="0">
                <a:solidFill>
                  <a:schemeClr val="tx1"/>
                </a:solidFill>
              </a:rPr>
              <a:t>STDS never </a:t>
            </a:r>
            <a:r>
              <a:rPr lang="en-US" sz="825" b="1" i="1" dirty="0" smtClean="0">
                <a:solidFill>
                  <a:schemeClr val="tx1"/>
                </a:solidFill>
              </a:rPr>
              <a:t>before </a:t>
            </a:r>
            <a:r>
              <a:rPr lang="en-US" sz="825" b="1" i="1" dirty="0" err="1" smtClean="0">
                <a:solidFill>
                  <a:schemeClr val="tx1"/>
                </a:solidFill>
              </a:rPr>
              <a:t>seen</a:t>
            </a:r>
            <a:r>
              <a:rPr lang="en-US" sz="825" b="1" i="1" dirty="0" err="1" smtClean="0"/>
              <a:t>ed</a:t>
            </a:r>
            <a:endParaRPr lang="en-ZA" sz="825" b="1" i="1" dirty="0"/>
          </a:p>
        </p:txBody>
      </p:sp>
      <p:sp>
        <p:nvSpPr>
          <p:cNvPr id="16" name="Rectangle 15"/>
          <p:cNvSpPr/>
          <p:nvPr/>
        </p:nvSpPr>
        <p:spPr>
          <a:xfrm>
            <a:off x="3695536" y="2907278"/>
            <a:ext cx="977901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i="1" dirty="0">
                <a:solidFill>
                  <a:schemeClr val="accent1"/>
                </a:solidFill>
              </a:rPr>
              <a:t>RAISE</a:t>
            </a:r>
          </a:p>
          <a:p>
            <a:pPr algn="ctr"/>
            <a:r>
              <a:rPr lang="en-US" sz="825" b="1" i="1" dirty="0">
                <a:solidFill>
                  <a:schemeClr val="tx1"/>
                </a:solidFill>
              </a:rPr>
              <a:t>Factors well above Industry STDS</a:t>
            </a:r>
            <a:endParaRPr lang="en-ZA" sz="825" b="1" i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13226" y="1956216"/>
            <a:ext cx="734449" cy="6636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NEW VALUE</a:t>
            </a:r>
            <a:endParaRPr lang="en-ZA" sz="7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540961" y="2221662"/>
            <a:ext cx="302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17" idx="0"/>
          </p:cNvCxnSpPr>
          <p:nvPr/>
        </p:nvCxnSpPr>
        <p:spPr>
          <a:xfrm flipH="1">
            <a:off x="4180451" y="1753907"/>
            <a:ext cx="13004" cy="202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4561986" y="2221662"/>
            <a:ext cx="402872" cy="268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6" idx="0"/>
            <a:endCxn id="17" idx="4"/>
          </p:cNvCxnSpPr>
          <p:nvPr/>
        </p:nvCxnSpPr>
        <p:spPr>
          <a:xfrm flipH="1" flipV="1">
            <a:off x="4180451" y="2619833"/>
            <a:ext cx="4036" cy="287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IMG_1141 - Rony Roller &lt;strong&gt;Circus&lt;/strong&gt; | A &lt;strong&gt;circus&lt;/strong&gt; is commonly a trave… | Flick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64" y="2841029"/>
            <a:ext cx="2033323" cy="1234753"/>
          </a:xfrm>
          <a:prstGeom prst="rect">
            <a:avLst/>
          </a:prstGeom>
        </p:spPr>
      </p:pic>
      <p:pic>
        <p:nvPicPr>
          <p:cNvPr id="48" name="Picture 47" descr="&lt;strong&gt;Cirque&lt;/strong&gt; &lt;strong&gt;Du&lt;/strong&gt; &lt;strong&gt;Soleil&lt;/strong&gt;: Ovo - Gran Carpa Santa Fe | Fernando Messino | Flick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22" y="1404151"/>
            <a:ext cx="2194705" cy="1264782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99414" y="82114"/>
            <a:ext cx="2649447" cy="1290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FOUR ACTIONS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OF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VALUE INNOVATION </a:t>
            </a:r>
            <a:endParaRPr lang="en-ZA" sz="2000" b="1" dirty="0">
              <a:solidFill>
                <a:schemeClr val="tx1"/>
              </a:solidFill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 </a:t>
            </a:r>
            <a:endParaRPr lang="en-ZA" sz="3000" b="1" dirty="0">
              <a:solidFill>
                <a:schemeClr val="tx1"/>
              </a:solidFill>
            </a:endParaRPr>
          </a:p>
        </p:txBody>
      </p:sp>
      <p:pic>
        <p:nvPicPr>
          <p:cNvPr id="52" name="Picture 51" descr="Victoria Daily Photo: &lt;strong&gt;Clowns&lt;/strong&gt; - Victoria Day Parad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34" y="192147"/>
            <a:ext cx="1488670" cy="990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3761" y="3802386"/>
            <a:ext cx="685800" cy="3141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PRICE</a:t>
            </a:r>
            <a:endParaRPr lang="en-ZA" sz="105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cxnSpLocks/>
            <a:stCxn id="3" idx="0"/>
            <a:endCxn id="16" idx="2"/>
          </p:cNvCxnSpPr>
          <p:nvPr/>
        </p:nvCxnSpPr>
        <p:spPr>
          <a:xfrm flipH="1" flipV="1">
            <a:off x="4184487" y="3593078"/>
            <a:ext cx="2174" cy="2093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 flipV="1">
            <a:off x="4529561" y="3959453"/>
            <a:ext cx="342553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>
            <a:off x="4949801" y="189781"/>
            <a:ext cx="2293772" cy="120944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rgbClr val="FF0000"/>
                </a:solidFill>
              </a:rPr>
              <a:t>CIRQUE de SOLEIL</a:t>
            </a:r>
            <a:endParaRPr lang="en-ZA" sz="1050" b="1" i="1" dirty="0">
              <a:solidFill>
                <a:srgbClr val="FF0000"/>
              </a:solidFill>
            </a:endParaRPr>
          </a:p>
        </p:txBody>
      </p:sp>
      <p:sp>
        <p:nvSpPr>
          <p:cNvPr id="2" name="Google Shape;75;p2">
            <a:extLst>
              <a:ext uri="{FF2B5EF4-FFF2-40B4-BE49-F238E27FC236}">
                <a16:creationId xmlns:a16="http://schemas.microsoft.com/office/drawing/2014/main" id="{7480E6C7-15E4-8F1D-1E30-0303ABC0B049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764573-2346-8C3F-D562-7D0F310E559B}"/>
              </a:ext>
            </a:extLst>
          </p:cNvPr>
          <p:cNvGrpSpPr/>
          <p:nvPr/>
        </p:nvGrpSpPr>
        <p:grpSpPr>
          <a:xfrm>
            <a:off x="0" y="4081594"/>
            <a:ext cx="9220202" cy="1209449"/>
            <a:chOff x="0" y="4084103"/>
            <a:chExt cx="9220202" cy="1209449"/>
          </a:xfrm>
        </p:grpSpPr>
        <p:grpSp>
          <p:nvGrpSpPr>
            <p:cNvPr id="8" name="Google Shape;76;p2">
              <a:extLst>
                <a:ext uri="{FF2B5EF4-FFF2-40B4-BE49-F238E27FC236}">
                  <a16:creationId xmlns:a16="http://schemas.microsoft.com/office/drawing/2014/main" id="{5997935E-C198-D80F-D6E7-6EF66ACF122D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8" name="Google Shape;77;p2">
                <a:extLst>
                  <a:ext uri="{FF2B5EF4-FFF2-40B4-BE49-F238E27FC236}">
                    <a16:creationId xmlns:a16="http://schemas.microsoft.com/office/drawing/2014/main" id="{071DE419-014C-6144-203B-FE1013E1A408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;p2">
                <a:extLst>
                  <a:ext uri="{FF2B5EF4-FFF2-40B4-BE49-F238E27FC236}">
                    <a16:creationId xmlns:a16="http://schemas.microsoft.com/office/drawing/2014/main" id="{494E4DF7-A987-7A0D-35FE-9AC26310E632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" name="Google Shape;79;p2">
                <a:extLst>
                  <a:ext uri="{FF2B5EF4-FFF2-40B4-BE49-F238E27FC236}">
                    <a16:creationId xmlns:a16="http://schemas.microsoft.com/office/drawing/2014/main" id="{2292B0EC-A845-C2C6-A1C8-315EF5B6A97A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80;p2">
                <a:extLst>
                  <a:ext uri="{FF2B5EF4-FFF2-40B4-BE49-F238E27FC236}">
                    <a16:creationId xmlns:a16="http://schemas.microsoft.com/office/drawing/2014/main" id="{A5A77E83-FB42-09E5-060D-90A6BDAA015F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81;p2">
                <a:extLst>
                  <a:ext uri="{FF2B5EF4-FFF2-40B4-BE49-F238E27FC236}">
                    <a16:creationId xmlns:a16="http://schemas.microsoft.com/office/drawing/2014/main" id="{EB6DFB4F-7BFC-2DE4-83CC-3192C874A2FA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82;p2">
                <a:extLst>
                  <a:ext uri="{FF2B5EF4-FFF2-40B4-BE49-F238E27FC236}">
                    <a16:creationId xmlns:a16="http://schemas.microsoft.com/office/drawing/2014/main" id="{C8E81C32-ECD9-E255-39E7-1D8E0CE1D964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83;p2">
                <a:extLst>
                  <a:ext uri="{FF2B5EF4-FFF2-40B4-BE49-F238E27FC236}">
                    <a16:creationId xmlns:a16="http://schemas.microsoft.com/office/drawing/2014/main" id="{B2138063-EF40-408C-23A3-0782CEB7FB58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" name="Google Shape;84;p2">
                <a:extLst>
                  <a:ext uri="{FF2B5EF4-FFF2-40B4-BE49-F238E27FC236}">
                    <a16:creationId xmlns:a16="http://schemas.microsoft.com/office/drawing/2014/main" id="{2D595FCA-6A1A-1C27-DBF3-7D4C8655F9F8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30" name="Google Shape;85;p2">
                <a:extLst>
                  <a:ext uri="{FF2B5EF4-FFF2-40B4-BE49-F238E27FC236}">
                    <a16:creationId xmlns:a16="http://schemas.microsoft.com/office/drawing/2014/main" id="{12547925-3120-957B-8736-E91436E30BB5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E48B85-D750-125E-3C92-97D1D1C81153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357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9E9ACE-A0DE-4F84-A9C5-A37C43D8BD8B}"/>
              </a:ext>
            </a:extLst>
          </p:cNvPr>
          <p:cNvSpPr/>
          <p:nvPr/>
        </p:nvSpPr>
        <p:spPr>
          <a:xfrm>
            <a:off x="4917071" y="1983542"/>
            <a:ext cx="3569857" cy="1802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indent="-385763" algn="ctr">
              <a:buAutoNum type="arabicPeriod"/>
            </a:pPr>
            <a:endParaRPr lang="en-GB" sz="2400" b="1" dirty="0">
              <a:solidFill>
                <a:schemeClr val="tx1"/>
              </a:solidFill>
            </a:endParaRPr>
          </a:p>
          <a:p>
            <a:pPr algn="ctr"/>
            <a:endParaRPr lang="en-GB" sz="2400" b="1" dirty="0">
              <a:solidFill>
                <a:schemeClr val="tx1"/>
              </a:solidFill>
            </a:endParaRPr>
          </a:p>
          <a:p>
            <a:pPr marL="385763" indent="-385763">
              <a:buAutoNum type="arabicPeriod"/>
            </a:pPr>
            <a:r>
              <a:rPr lang="en-GB" sz="1800" b="1" dirty="0">
                <a:solidFill>
                  <a:schemeClr val="accent1"/>
                </a:solidFill>
              </a:rPr>
              <a:t>CLARIFY</a:t>
            </a:r>
          </a:p>
          <a:p>
            <a:pPr marL="385763" indent="-385763">
              <a:buAutoNum type="arabicPeriod"/>
            </a:pPr>
            <a:r>
              <a:rPr lang="en-GB" sz="1800" b="1" dirty="0">
                <a:solidFill>
                  <a:schemeClr val="accent1"/>
                </a:solidFill>
              </a:rPr>
              <a:t>AGREE THEIR THINKING</a:t>
            </a:r>
          </a:p>
          <a:p>
            <a:pPr marL="385763" indent="-385763">
              <a:buAutoNum type="arabicPeriod"/>
            </a:pPr>
            <a:r>
              <a:rPr lang="en-GB" sz="1800" b="1" dirty="0">
                <a:solidFill>
                  <a:schemeClr val="accent1"/>
                </a:solidFill>
              </a:rPr>
              <a:t>OUTWEIGH</a:t>
            </a:r>
          </a:p>
          <a:p>
            <a:pPr algn="ctr"/>
            <a:endParaRPr lang="en-GB" sz="2400" b="1" dirty="0">
              <a:solidFill>
                <a:schemeClr val="tx1"/>
              </a:solidFill>
            </a:endParaRPr>
          </a:p>
          <a:p>
            <a:pPr algn="ctr"/>
            <a:endParaRPr lang="en-GB" sz="2400" b="1" dirty="0">
              <a:solidFill>
                <a:schemeClr val="tx1"/>
              </a:solidFill>
            </a:endParaRPr>
          </a:p>
          <a:p>
            <a:pPr algn="ctr"/>
            <a:endParaRPr lang="en-Z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5B61E-B12A-4935-888D-E7B239251F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00" y="4158192"/>
            <a:ext cx="990124" cy="8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F4D51F-2619-4E85-9824-D3D4391A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43" y="349072"/>
            <a:ext cx="8055414" cy="11901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WHAT UNLOCKS THEIR </a:t>
            </a:r>
            <a:r>
              <a:rPr lang="en-US" b="1" i="1" dirty="0">
                <a:solidFill>
                  <a:srgbClr val="00FF00"/>
                </a:solidFill>
              </a:rPr>
              <a:t>COMMITMENT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TO BUY?</a:t>
            </a:r>
            <a:r>
              <a:rPr lang="en-GB" b="1" dirty="0">
                <a:solidFill>
                  <a:schemeClr val="accent1"/>
                </a:solidFill>
              </a:rPr>
              <a:t/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/>
              <a:t>HANDLING OBJECTIONS </a:t>
            </a:r>
            <a:r>
              <a:rPr lang="en-GB" b="1" i="1" dirty="0">
                <a:solidFill>
                  <a:srgbClr val="FF0000"/>
                </a:solidFill>
              </a:rPr>
              <a:t>SKILLFULLY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sz="2400" b="1" i="1" dirty="0">
                <a:solidFill>
                  <a:srgbClr val="00FF00"/>
                </a:solidFill>
              </a:rPr>
              <a:t>VALIDATING YOUR VALUE</a:t>
            </a: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>
                <a:solidFill>
                  <a:schemeClr val="accent1"/>
                </a:solidFill>
              </a:rPr>
              <a:t/>
            </a:r>
            <a:br>
              <a:rPr lang="en-GB" sz="2700" b="1" dirty="0">
                <a:solidFill>
                  <a:schemeClr val="accent1"/>
                </a:solidFill>
              </a:rPr>
            </a:br>
            <a:endParaRPr lang="en-ZA" sz="2700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The FairPay Zone: Cool Hand Zuck -- What We Have Here is Failure t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4" y="1756621"/>
            <a:ext cx="3581971" cy="2388307"/>
          </a:xfrm>
          <a:prstGeom prst="rect">
            <a:avLst/>
          </a:prstGeom>
        </p:spPr>
      </p:pic>
      <p:sp>
        <p:nvSpPr>
          <p:cNvPr id="2" name="Google Shape;75;p2">
            <a:extLst>
              <a:ext uri="{FF2B5EF4-FFF2-40B4-BE49-F238E27FC236}">
                <a16:creationId xmlns:a16="http://schemas.microsoft.com/office/drawing/2014/main" id="{4473E731-208D-6F60-28D9-9BEAA356631C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368DB0-D8F7-6E52-5E01-74FABC8F0CD5}"/>
              </a:ext>
            </a:extLst>
          </p:cNvPr>
          <p:cNvGrpSpPr/>
          <p:nvPr/>
        </p:nvGrpSpPr>
        <p:grpSpPr>
          <a:xfrm>
            <a:off x="0" y="4084103"/>
            <a:ext cx="9220202" cy="1209449"/>
            <a:chOff x="0" y="4084103"/>
            <a:chExt cx="9220202" cy="1209449"/>
          </a:xfrm>
        </p:grpSpPr>
        <p:grpSp>
          <p:nvGrpSpPr>
            <p:cNvPr id="5" name="Google Shape;76;p2">
              <a:extLst>
                <a:ext uri="{FF2B5EF4-FFF2-40B4-BE49-F238E27FC236}">
                  <a16:creationId xmlns:a16="http://schemas.microsoft.com/office/drawing/2014/main" id="{540F87D6-0CC0-4455-1CCE-9D58A48C47A3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0" name="Google Shape;77;p2">
                <a:extLst>
                  <a:ext uri="{FF2B5EF4-FFF2-40B4-BE49-F238E27FC236}">
                    <a16:creationId xmlns:a16="http://schemas.microsoft.com/office/drawing/2014/main" id="{A9AFD0C1-C694-E265-B926-2B1661B329E8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8;p2">
                <a:extLst>
                  <a:ext uri="{FF2B5EF4-FFF2-40B4-BE49-F238E27FC236}">
                    <a16:creationId xmlns:a16="http://schemas.microsoft.com/office/drawing/2014/main" id="{07836294-4094-58EE-AA69-6B7152437344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" name="Google Shape;79;p2">
                <a:extLst>
                  <a:ext uri="{FF2B5EF4-FFF2-40B4-BE49-F238E27FC236}">
                    <a16:creationId xmlns:a16="http://schemas.microsoft.com/office/drawing/2014/main" id="{F2E9D18C-D6F7-E4B1-34D9-72AD6A64169B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80;p2">
                <a:extLst>
                  <a:ext uri="{FF2B5EF4-FFF2-40B4-BE49-F238E27FC236}">
                    <a16:creationId xmlns:a16="http://schemas.microsoft.com/office/drawing/2014/main" id="{344B043B-87D0-630B-CA53-928F19B9BB7A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81;p2">
                <a:extLst>
                  <a:ext uri="{FF2B5EF4-FFF2-40B4-BE49-F238E27FC236}">
                    <a16:creationId xmlns:a16="http://schemas.microsoft.com/office/drawing/2014/main" id="{FE322EA3-5633-B6F3-99EF-4CD2836AF78D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82;p2">
                <a:extLst>
                  <a:ext uri="{FF2B5EF4-FFF2-40B4-BE49-F238E27FC236}">
                    <a16:creationId xmlns:a16="http://schemas.microsoft.com/office/drawing/2014/main" id="{1A5E8BCB-B282-66F0-C1CB-AAE5D2F6C9A2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Google Shape;83;p2">
                <a:extLst>
                  <a:ext uri="{FF2B5EF4-FFF2-40B4-BE49-F238E27FC236}">
                    <a16:creationId xmlns:a16="http://schemas.microsoft.com/office/drawing/2014/main" id="{B15434C9-6000-E063-7D04-75D68C8FDC04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" name="Google Shape;84;p2">
                <a:extLst>
                  <a:ext uri="{FF2B5EF4-FFF2-40B4-BE49-F238E27FC236}">
                    <a16:creationId xmlns:a16="http://schemas.microsoft.com/office/drawing/2014/main" id="{0D0E63ED-36FB-CB35-22E7-D969DCE28A32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18" name="Google Shape;85;p2">
                <a:extLst>
                  <a:ext uri="{FF2B5EF4-FFF2-40B4-BE49-F238E27FC236}">
                    <a16:creationId xmlns:a16="http://schemas.microsoft.com/office/drawing/2014/main" id="{66FE07BA-A85B-6EB4-2F84-6AE26B6DB904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3BCC3F-7646-43C1-C5DA-B9197AB4E02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40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80E168B-9689-4AC8-A4E8-F43900EB33B8}"/>
              </a:ext>
            </a:extLst>
          </p:cNvPr>
          <p:cNvSpPr txBox="1">
            <a:spLocks/>
          </p:cNvSpPr>
          <p:nvPr/>
        </p:nvSpPr>
        <p:spPr>
          <a:xfrm>
            <a:off x="962815" y="707911"/>
            <a:ext cx="6819896" cy="56788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/>
              <a:t>INFLUENCING</a:t>
            </a:r>
            <a:r>
              <a:rPr lang="en-GB" sz="3300" b="1" i="1" dirty="0"/>
              <a:t> </a:t>
            </a:r>
            <a:r>
              <a:rPr lang="en-GB" sz="2400" b="1" i="1" dirty="0"/>
              <a:t>their </a:t>
            </a:r>
            <a:r>
              <a:rPr lang="en-GB" sz="2400" b="1" i="1" dirty="0">
                <a:solidFill>
                  <a:srgbClr val="FF0000"/>
                </a:solidFill>
              </a:rPr>
              <a:t>Will</a:t>
            </a:r>
            <a:r>
              <a:rPr lang="en-GB" sz="2400" b="1" i="1" dirty="0">
                <a:solidFill>
                  <a:srgbClr val="FFFF00"/>
                </a:solidFill>
              </a:rPr>
              <a:t> </a:t>
            </a:r>
            <a:r>
              <a:rPr lang="en-GB" sz="2400" b="1" i="1" dirty="0"/>
              <a:t>&amp;</a:t>
            </a:r>
            <a:r>
              <a:rPr lang="en-GB" sz="2400" b="1" i="1" dirty="0">
                <a:solidFill>
                  <a:srgbClr val="FFFF00"/>
                </a:solidFill>
              </a:rPr>
              <a:t> </a:t>
            </a:r>
            <a:r>
              <a:rPr lang="en-GB" sz="2400" b="1" i="1" dirty="0">
                <a:solidFill>
                  <a:schemeClr val="accent1"/>
                </a:solidFill>
              </a:rPr>
              <a:t>Determination </a:t>
            </a:r>
            <a:endParaRPr lang="en-ZA" sz="2400" dirty="0">
              <a:solidFill>
                <a:schemeClr val="accent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7819EE3-A1D9-4816-9B08-72A952CAAC3E}"/>
              </a:ext>
            </a:extLst>
          </p:cNvPr>
          <p:cNvSpPr txBox="1">
            <a:spLocks/>
          </p:cNvSpPr>
          <p:nvPr/>
        </p:nvSpPr>
        <p:spPr>
          <a:xfrm>
            <a:off x="343246" y="274850"/>
            <a:ext cx="8457507" cy="68449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i="1" dirty="0">
                <a:solidFill>
                  <a:schemeClr val="accent1"/>
                </a:solidFill>
              </a:rPr>
              <a:t>WHAT UNLOCKS THEIR </a:t>
            </a:r>
            <a:r>
              <a:rPr lang="en-US" sz="2700" b="1" i="1" dirty="0">
                <a:solidFill>
                  <a:srgbClr val="00FF00"/>
                </a:solidFill>
              </a:rPr>
              <a:t>COMMITMENT</a:t>
            </a:r>
            <a:r>
              <a:rPr lang="en-US" sz="2700" b="1" i="1" dirty="0">
                <a:solidFill>
                  <a:srgbClr val="FFC000"/>
                </a:solidFill>
              </a:rPr>
              <a:t> </a:t>
            </a:r>
            <a:r>
              <a:rPr lang="en-US" sz="2700" b="1" i="1" dirty="0">
                <a:solidFill>
                  <a:schemeClr val="accent1"/>
                </a:solidFill>
              </a:rPr>
              <a:t>TO BUY?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73CCF17-C024-481C-B9E0-D87F08AF9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93127"/>
              </p:ext>
            </p:extLst>
          </p:nvPr>
        </p:nvGraphicFramePr>
        <p:xfrm>
          <a:off x="217849" y="1491630"/>
          <a:ext cx="6096000" cy="254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008504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92508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30411805"/>
                    </a:ext>
                  </a:extLst>
                </a:gridCol>
              </a:tblGrid>
              <a:tr h="565770"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00FF00"/>
                          </a:solidFill>
                        </a:rPr>
                        <a:t>CONNECTION</a:t>
                      </a:r>
                      <a:endParaRPr lang="en-ZA" sz="1500" b="1" dirty="0">
                        <a:solidFill>
                          <a:srgbClr val="00FF00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solidFill>
                            <a:schemeClr val="tx1"/>
                          </a:solidFill>
                        </a:rPr>
                        <a:t>BELIEF</a:t>
                      </a:r>
                      <a:r>
                        <a:rPr lang="en-ZA" sz="1500" b="1" dirty="0"/>
                        <a:t> </a:t>
                      </a:r>
                    </a:p>
                    <a:p>
                      <a:pPr algn="ctr"/>
                      <a:r>
                        <a:rPr lang="en-ZA" sz="1500" b="1" i="1" dirty="0">
                          <a:solidFill>
                            <a:schemeClr val="accent1"/>
                          </a:solidFill>
                        </a:rPr>
                        <a:t>YES I CAN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i="0" dirty="0">
                          <a:solidFill>
                            <a:schemeClr val="tx1"/>
                          </a:solidFill>
                        </a:rPr>
                        <a:t>MOTIVATION</a:t>
                      </a:r>
                    </a:p>
                    <a:p>
                      <a:pPr algn="ctr"/>
                      <a:r>
                        <a:rPr lang="en-ZA" sz="1500" b="1" i="1" dirty="0">
                          <a:solidFill>
                            <a:srgbClr val="FF0000"/>
                          </a:solidFill>
                        </a:rPr>
                        <a:t>YES I WANT TO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007854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2"/>
                          </a:solidFill>
                        </a:rPr>
                        <a:t>PERSONAL VALUES &amp; PRIORITIES</a:t>
                      </a:r>
                      <a:endParaRPr lang="en-ZA" sz="15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WIIFM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WIIFM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25303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2"/>
                          </a:solidFill>
                        </a:rPr>
                        <a:t>BUSINESS VISION &amp; GOALS</a:t>
                      </a:r>
                      <a:endParaRPr lang="en-ZA" sz="15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WIIFM</a:t>
                      </a:r>
                      <a:endParaRPr lang="en-ZA" sz="1500" b="1" i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WIIFM</a:t>
                      </a:r>
                      <a:endParaRPr lang="en-ZA" sz="1500" b="1" i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76967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2"/>
                          </a:solidFill>
                        </a:rPr>
                        <a:t>SOCIETY CAUSES &amp; COLLABORATION</a:t>
                      </a:r>
                      <a:endParaRPr lang="en-ZA" sz="15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WIIFM</a:t>
                      </a:r>
                      <a:endParaRPr lang="en-ZA" sz="1500" b="1" i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WIIFM</a:t>
                      </a:r>
                      <a:endParaRPr lang="en-ZA" sz="1500" b="1" i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60058"/>
                  </a:ext>
                </a:extLst>
              </a:tr>
            </a:tbl>
          </a:graphicData>
        </a:graphic>
      </p:graphicFrame>
      <p:pic>
        <p:nvPicPr>
          <p:cNvPr id="2" name="Picture 1" descr="Making a Presentation for a Meeting | Business Communication Skills fo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73" y="2351292"/>
            <a:ext cx="1968045" cy="1164683"/>
          </a:xfrm>
          <a:prstGeom prst="rect">
            <a:avLst/>
          </a:prstGeom>
        </p:spPr>
      </p:pic>
      <p:sp>
        <p:nvSpPr>
          <p:cNvPr id="3" name="Google Shape;75;p2">
            <a:extLst>
              <a:ext uri="{FF2B5EF4-FFF2-40B4-BE49-F238E27FC236}">
                <a16:creationId xmlns:a16="http://schemas.microsoft.com/office/drawing/2014/main" id="{B846BF16-95C7-AD80-743B-3F9B87EE581B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F91566-DCA0-96F2-E81D-B1860BEA4FB2}"/>
              </a:ext>
            </a:extLst>
          </p:cNvPr>
          <p:cNvGrpSpPr/>
          <p:nvPr/>
        </p:nvGrpSpPr>
        <p:grpSpPr>
          <a:xfrm>
            <a:off x="-650" y="4045155"/>
            <a:ext cx="9220202" cy="1209449"/>
            <a:chOff x="0" y="4084103"/>
            <a:chExt cx="9220202" cy="1209449"/>
          </a:xfrm>
        </p:grpSpPr>
        <p:grpSp>
          <p:nvGrpSpPr>
            <p:cNvPr id="8" name="Google Shape;76;p2">
              <a:extLst>
                <a:ext uri="{FF2B5EF4-FFF2-40B4-BE49-F238E27FC236}">
                  <a16:creationId xmlns:a16="http://schemas.microsoft.com/office/drawing/2014/main" id="{91A41175-5A9D-F4D7-9457-0BCB0F3763BA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1" name="Google Shape;77;p2">
                <a:extLst>
                  <a:ext uri="{FF2B5EF4-FFF2-40B4-BE49-F238E27FC236}">
                    <a16:creationId xmlns:a16="http://schemas.microsoft.com/office/drawing/2014/main" id="{7E45A856-F21F-85B4-5397-70CDEFF91790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8;p2">
                <a:extLst>
                  <a:ext uri="{FF2B5EF4-FFF2-40B4-BE49-F238E27FC236}">
                    <a16:creationId xmlns:a16="http://schemas.microsoft.com/office/drawing/2014/main" id="{D1E09E7C-355E-A15D-8DEF-85D8324FBF07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" name="Google Shape;79;p2">
                <a:extLst>
                  <a:ext uri="{FF2B5EF4-FFF2-40B4-BE49-F238E27FC236}">
                    <a16:creationId xmlns:a16="http://schemas.microsoft.com/office/drawing/2014/main" id="{8B302D77-F5AD-F357-A09B-E84BD47AE6F8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80;p2">
                <a:extLst>
                  <a:ext uri="{FF2B5EF4-FFF2-40B4-BE49-F238E27FC236}">
                    <a16:creationId xmlns:a16="http://schemas.microsoft.com/office/drawing/2014/main" id="{D7A33C71-9041-B0DE-F6A1-C15B2EA46100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81;p2">
                <a:extLst>
                  <a:ext uri="{FF2B5EF4-FFF2-40B4-BE49-F238E27FC236}">
                    <a16:creationId xmlns:a16="http://schemas.microsoft.com/office/drawing/2014/main" id="{43C53804-627C-A063-5B69-C86B425D3F7C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82;p2">
                <a:extLst>
                  <a:ext uri="{FF2B5EF4-FFF2-40B4-BE49-F238E27FC236}">
                    <a16:creationId xmlns:a16="http://schemas.microsoft.com/office/drawing/2014/main" id="{74AB0267-C0BC-3A00-5E85-210BD3BDBB5A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Google Shape;83;p2">
                <a:extLst>
                  <a:ext uri="{FF2B5EF4-FFF2-40B4-BE49-F238E27FC236}">
                    <a16:creationId xmlns:a16="http://schemas.microsoft.com/office/drawing/2014/main" id="{8C708E8C-EB20-0045-C358-D8B353BC6D88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" name="Google Shape;84;p2">
                <a:extLst>
                  <a:ext uri="{FF2B5EF4-FFF2-40B4-BE49-F238E27FC236}">
                    <a16:creationId xmlns:a16="http://schemas.microsoft.com/office/drawing/2014/main" id="{C4B01811-CDA1-8E6F-C7D9-6DE084C10479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19" name="Google Shape;85;p2">
                <a:extLst>
                  <a:ext uri="{FF2B5EF4-FFF2-40B4-BE49-F238E27FC236}">
                    <a16:creationId xmlns:a16="http://schemas.microsoft.com/office/drawing/2014/main" id="{6B427D2B-3EF3-F8C7-A838-0C94EA2D9E9A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95D955-883E-829A-1010-A44E943A21E3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30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DCA384-0973-4A59-AFAF-414F597D616C}"/>
              </a:ext>
            </a:extLst>
          </p:cNvPr>
          <p:cNvSpPr/>
          <p:nvPr/>
        </p:nvSpPr>
        <p:spPr>
          <a:xfrm>
            <a:off x="5763501" y="880186"/>
            <a:ext cx="2911773" cy="1724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accent1"/>
                </a:solidFill>
              </a:rPr>
              <a:t>THE SPONSOR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accent1"/>
                </a:solidFill>
              </a:rPr>
              <a:t>THE USERS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accent1"/>
                </a:solidFill>
              </a:rPr>
              <a:t>THE GATEKEEPER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accent1"/>
                </a:solidFill>
              </a:rPr>
              <a:t>THE FINANCIER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accent1"/>
                </a:solidFill>
              </a:rPr>
              <a:t>THE SIGN-OFF</a:t>
            </a:r>
          </a:p>
          <a:p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F6F85B-2799-4376-8CE6-6F4DD7AFDD91}"/>
              </a:ext>
            </a:extLst>
          </p:cNvPr>
          <p:cNvSpPr txBox="1">
            <a:spLocks/>
          </p:cNvSpPr>
          <p:nvPr/>
        </p:nvSpPr>
        <p:spPr>
          <a:xfrm>
            <a:off x="542640" y="128239"/>
            <a:ext cx="7479451" cy="7168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i="1" dirty="0">
                <a:solidFill>
                  <a:schemeClr val="accent1"/>
                </a:solidFill>
              </a:rPr>
              <a:t>WHAT UNLOCKS THEIR</a:t>
            </a:r>
            <a:r>
              <a:rPr lang="en-US" sz="2100" b="1" i="1" dirty="0">
                <a:solidFill>
                  <a:srgbClr val="FFC000"/>
                </a:solidFill>
              </a:rPr>
              <a:t> </a:t>
            </a:r>
            <a:r>
              <a:rPr lang="en-US" sz="2100" b="1" i="1" dirty="0">
                <a:solidFill>
                  <a:srgbClr val="00FF00"/>
                </a:solidFill>
              </a:rPr>
              <a:t>COMMITMENT</a:t>
            </a:r>
            <a:r>
              <a:rPr lang="en-US" sz="2100" b="1" i="1" dirty="0">
                <a:solidFill>
                  <a:srgbClr val="FFFF00"/>
                </a:solidFill>
              </a:rPr>
              <a:t> </a:t>
            </a:r>
            <a:r>
              <a:rPr lang="en-US" sz="2100" b="1" i="1" dirty="0">
                <a:solidFill>
                  <a:schemeClr val="accent1"/>
                </a:solidFill>
              </a:rPr>
              <a:t>TO BUY?</a:t>
            </a:r>
          </a:p>
          <a:p>
            <a:pPr algn="ctr"/>
            <a:r>
              <a:rPr lang="en-US" sz="2100" b="1" dirty="0"/>
              <a:t>KNOW HOW TO RESPOND TO BUYER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>
                <a:solidFill>
                  <a:schemeClr val="accent1"/>
                </a:solidFill>
              </a:rPr>
              <a:t>INFLUENCERS</a:t>
            </a:r>
          </a:p>
        </p:txBody>
      </p:sp>
      <p:pic>
        <p:nvPicPr>
          <p:cNvPr id="2" name="Picture 1" descr="ARRA News Service: Help &lt;strong&gt;Wanted&lt;/strong&gt;: One In Six Men Ages 25-54 Not Wor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38" y="996837"/>
            <a:ext cx="1672327" cy="1114885"/>
          </a:xfrm>
          <a:prstGeom prst="rect">
            <a:avLst/>
          </a:prstGeom>
        </p:spPr>
      </p:pic>
      <p:pic>
        <p:nvPicPr>
          <p:cNvPr id="3" name="Picture 2" descr="Charles F. Quest: The &lt;strong&gt;Builders&lt;/strong&gt;, 1934 | The &lt;strong&gt;Builders&lt;/strong&gt; Charles …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0" y="845095"/>
            <a:ext cx="2245698" cy="1550496"/>
          </a:xfrm>
          <a:prstGeom prst="rect">
            <a:avLst/>
          </a:prstGeom>
        </p:spPr>
      </p:pic>
      <p:pic>
        <p:nvPicPr>
          <p:cNvPr id="4" name="Picture 3" descr="Swiss &lt;strong&gt;Guard&lt;/strong&gt;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37" y="2201806"/>
            <a:ext cx="1332728" cy="1621640"/>
          </a:xfrm>
          <a:prstGeom prst="rect">
            <a:avLst/>
          </a:prstGeom>
        </p:spPr>
      </p:pic>
      <p:pic>
        <p:nvPicPr>
          <p:cNvPr id="11" name="Picture 10" descr="jobsanger: CEO Pay - It's Beyond Outrageou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22" y="2535437"/>
            <a:ext cx="1421697" cy="1651403"/>
          </a:xfrm>
          <a:prstGeom prst="rect">
            <a:avLst/>
          </a:prstGeom>
        </p:spPr>
      </p:pic>
      <p:pic>
        <p:nvPicPr>
          <p:cNvPr id="12" name="Picture 11" descr="Power and &lt;strong&gt;Authority&lt;/strong&gt; | Introduction to Sociolog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40" y="2580886"/>
            <a:ext cx="2020844" cy="15432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7687" y="2910657"/>
            <a:ext cx="1362564" cy="632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Performance NOT Price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Veto Power</a:t>
            </a:r>
            <a:endParaRPr lang="en-ZA" sz="10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22" y="2100253"/>
            <a:ext cx="1326193" cy="5813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Quality &amp; Service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Sabotage power</a:t>
            </a:r>
            <a:endParaRPr lang="en-ZA" sz="10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99395" y="3461028"/>
            <a:ext cx="174282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Terms &amp; Conditions</a:t>
            </a:r>
          </a:p>
          <a:p>
            <a:pPr algn="ctr"/>
            <a:r>
              <a:rPr lang="en-US" sz="1050" b="1" dirty="0"/>
              <a:t>Power - Can’t say yes 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CAN say NO</a:t>
            </a:r>
            <a:endParaRPr lang="en-ZA" sz="10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8914" y="784640"/>
            <a:ext cx="1201082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 Introductions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Endorsement power</a:t>
            </a:r>
            <a:endParaRPr lang="en-ZA" sz="10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3524" y="3477529"/>
            <a:ext cx="1598303" cy="616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  <a:p>
            <a:pPr algn="ctr"/>
            <a:endParaRPr lang="en-US" sz="1050" b="1" dirty="0"/>
          </a:p>
          <a:p>
            <a:pPr algn="ctr"/>
            <a:endParaRPr lang="en-US" sz="1050" b="1" dirty="0"/>
          </a:p>
          <a:p>
            <a:pPr algn="ctr"/>
            <a:endParaRPr lang="en-US" sz="1050" b="1" dirty="0"/>
          </a:p>
          <a:p>
            <a:pPr algn="ctr"/>
            <a:r>
              <a:rPr lang="en-US" sz="1050" b="1" dirty="0"/>
              <a:t>Strategic Visionary</a:t>
            </a:r>
          </a:p>
          <a:p>
            <a:pPr algn="ctr"/>
            <a:r>
              <a:rPr lang="en-US" sz="1050" b="1" dirty="0"/>
              <a:t>Helicopter View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Leader Power</a:t>
            </a:r>
          </a:p>
          <a:p>
            <a:pPr algn="ctr"/>
            <a:endParaRPr lang="en-US" sz="1050" b="1" dirty="0"/>
          </a:p>
          <a:p>
            <a:pPr algn="ctr"/>
            <a:endParaRPr lang="en-US" sz="1050" b="1" dirty="0"/>
          </a:p>
          <a:p>
            <a:pPr algn="ctr"/>
            <a:r>
              <a:rPr lang="en-US" sz="1050" b="1" dirty="0"/>
              <a:t> </a:t>
            </a:r>
          </a:p>
          <a:p>
            <a:pPr algn="ctr"/>
            <a:endParaRPr lang="en-ZA" sz="1050" b="1" dirty="0"/>
          </a:p>
        </p:txBody>
      </p:sp>
      <p:sp>
        <p:nvSpPr>
          <p:cNvPr id="5" name="Rectangle 4"/>
          <p:cNvSpPr/>
          <p:nvPr/>
        </p:nvSpPr>
        <p:spPr>
          <a:xfrm>
            <a:off x="7530352" y="2883878"/>
            <a:ext cx="1393729" cy="45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BLUE OCEAN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FOCUS</a:t>
            </a:r>
            <a:endParaRPr lang="en-ZA" sz="105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30642" y="1247579"/>
            <a:ext cx="1592838" cy="406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5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723479" y="1491929"/>
            <a:ext cx="515720" cy="1471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75;p2">
            <a:extLst>
              <a:ext uri="{FF2B5EF4-FFF2-40B4-BE49-F238E27FC236}">
                <a16:creationId xmlns:a16="http://schemas.microsoft.com/office/drawing/2014/main" id="{AB9A6D2E-5DE8-8AFC-7812-EFAA7E29F970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670519-3E9A-1D2E-32E4-9C09CD5F8F94}"/>
              </a:ext>
            </a:extLst>
          </p:cNvPr>
          <p:cNvGrpSpPr/>
          <p:nvPr/>
        </p:nvGrpSpPr>
        <p:grpSpPr>
          <a:xfrm>
            <a:off x="0" y="4084103"/>
            <a:ext cx="9220202" cy="1209449"/>
            <a:chOff x="0" y="4084103"/>
            <a:chExt cx="9220202" cy="1209449"/>
          </a:xfrm>
        </p:grpSpPr>
        <p:grpSp>
          <p:nvGrpSpPr>
            <p:cNvPr id="20" name="Google Shape;76;p2">
              <a:extLst>
                <a:ext uri="{FF2B5EF4-FFF2-40B4-BE49-F238E27FC236}">
                  <a16:creationId xmlns:a16="http://schemas.microsoft.com/office/drawing/2014/main" id="{E1575361-A5E4-608D-B24F-A2DB377D4C05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22" name="Google Shape;77;p2">
                <a:extLst>
                  <a:ext uri="{FF2B5EF4-FFF2-40B4-BE49-F238E27FC236}">
                    <a16:creationId xmlns:a16="http://schemas.microsoft.com/office/drawing/2014/main" id="{7FF06DD1-645C-02A4-EAEF-F6545C7C7012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8;p2">
                <a:extLst>
                  <a:ext uri="{FF2B5EF4-FFF2-40B4-BE49-F238E27FC236}">
                    <a16:creationId xmlns:a16="http://schemas.microsoft.com/office/drawing/2014/main" id="{9E3055B5-D3A9-157D-58FC-ED8E50068F7E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" name="Google Shape;79;p2">
                <a:extLst>
                  <a:ext uri="{FF2B5EF4-FFF2-40B4-BE49-F238E27FC236}">
                    <a16:creationId xmlns:a16="http://schemas.microsoft.com/office/drawing/2014/main" id="{D2236424-AE7F-B058-EB72-E0AAB1BCC591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80;p2">
                <a:extLst>
                  <a:ext uri="{FF2B5EF4-FFF2-40B4-BE49-F238E27FC236}">
                    <a16:creationId xmlns:a16="http://schemas.microsoft.com/office/drawing/2014/main" id="{E0B31739-2C64-4E19-375E-9D688F2836A9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81;p2">
                <a:extLst>
                  <a:ext uri="{FF2B5EF4-FFF2-40B4-BE49-F238E27FC236}">
                    <a16:creationId xmlns:a16="http://schemas.microsoft.com/office/drawing/2014/main" id="{C1366264-468E-C636-74AD-130067FD749B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82;p2">
                <a:extLst>
                  <a:ext uri="{FF2B5EF4-FFF2-40B4-BE49-F238E27FC236}">
                    <a16:creationId xmlns:a16="http://schemas.microsoft.com/office/drawing/2014/main" id="{BF7A7806-8A99-3B4E-F352-94F2DDB86961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83;p2">
                <a:extLst>
                  <a:ext uri="{FF2B5EF4-FFF2-40B4-BE49-F238E27FC236}">
                    <a16:creationId xmlns:a16="http://schemas.microsoft.com/office/drawing/2014/main" id="{25C0F86B-47F1-3DE6-EEC2-9DFEAE19DA3D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" name="Google Shape;84;p2">
                <a:extLst>
                  <a:ext uri="{FF2B5EF4-FFF2-40B4-BE49-F238E27FC236}">
                    <a16:creationId xmlns:a16="http://schemas.microsoft.com/office/drawing/2014/main" id="{547FA2B6-F948-24C6-BAFC-F6674AA53D9D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30" name="Google Shape;85;p2">
                <a:extLst>
                  <a:ext uri="{FF2B5EF4-FFF2-40B4-BE49-F238E27FC236}">
                    <a16:creationId xmlns:a16="http://schemas.microsoft.com/office/drawing/2014/main" id="{EC696757-24F7-6440-B002-3275CFC109C4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3E876C-0F17-39B2-CAF0-01973F32FD40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3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F1EEB5-74F5-4A11-8A99-AE1F631DB385}"/>
              </a:ext>
            </a:extLst>
          </p:cNvPr>
          <p:cNvSpPr/>
          <p:nvPr/>
        </p:nvSpPr>
        <p:spPr>
          <a:xfrm>
            <a:off x="644969" y="1550784"/>
            <a:ext cx="1962127" cy="137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POLITENESS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RESPECT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CARE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CONSIDERATION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LOVE</a:t>
            </a:r>
            <a:endParaRPr lang="en-ZA" sz="1600" b="1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B95906-EF25-43A3-8C71-F7D51F447EB1}"/>
              </a:ext>
            </a:extLst>
          </p:cNvPr>
          <p:cNvSpPr txBox="1">
            <a:spLocks/>
          </p:cNvSpPr>
          <p:nvPr/>
        </p:nvSpPr>
        <p:spPr>
          <a:xfrm>
            <a:off x="569684" y="155556"/>
            <a:ext cx="7398822" cy="73830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dirty="0">
                <a:solidFill>
                  <a:schemeClr val="accent1"/>
                </a:solidFill>
              </a:rPr>
              <a:t>WHAT UNLOCKS THEIR </a:t>
            </a:r>
            <a:r>
              <a:rPr lang="en-US" sz="2700" b="1" i="1" dirty="0">
                <a:solidFill>
                  <a:srgbClr val="00FF00"/>
                </a:solidFill>
              </a:rPr>
              <a:t>COMMITMENT</a:t>
            </a:r>
            <a:r>
              <a:rPr lang="en-US" sz="2700" b="1" i="1" dirty="0">
                <a:solidFill>
                  <a:srgbClr val="FFFF00"/>
                </a:solidFill>
              </a:rPr>
              <a:t> </a:t>
            </a:r>
            <a:r>
              <a:rPr lang="en-US" sz="2700" b="1" i="1" dirty="0">
                <a:solidFill>
                  <a:schemeClr val="accent1"/>
                </a:solidFill>
              </a:rPr>
              <a:t>TO BUY?</a:t>
            </a:r>
          </a:p>
          <a:p>
            <a:r>
              <a:rPr lang="en-US" sz="2400" b="1" dirty="0"/>
              <a:t>Practicing </a:t>
            </a:r>
            <a:r>
              <a:rPr lang="en-US" sz="2400" b="1" dirty="0">
                <a:solidFill>
                  <a:srgbClr val="FF0000"/>
                </a:solidFill>
              </a:rPr>
              <a:t>GOOD MANNERS</a:t>
            </a:r>
          </a:p>
          <a:p>
            <a:endParaRPr lang="en-US" sz="1875" b="1" i="1" dirty="0"/>
          </a:p>
        </p:txBody>
      </p:sp>
      <p:pic>
        <p:nvPicPr>
          <p:cNvPr id="4" name="Picture 3" descr="Hand,hands,shaking hands,man hand,woman's hand - free image from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40" y="738662"/>
            <a:ext cx="1939318" cy="1198438"/>
          </a:xfrm>
          <a:prstGeom prst="rect">
            <a:avLst/>
          </a:prstGeom>
        </p:spPr>
      </p:pic>
      <p:pic>
        <p:nvPicPr>
          <p:cNvPr id="8" name="Picture 7" descr="Crowned with Laurels Poetry: MADE IN JAP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10" y="831018"/>
            <a:ext cx="1755949" cy="1868446"/>
          </a:xfrm>
          <a:prstGeom prst="rect">
            <a:avLst/>
          </a:prstGeom>
        </p:spPr>
      </p:pic>
      <p:pic>
        <p:nvPicPr>
          <p:cNvPr id="9" name="Picture 8" descr="wheelchair, vehicle, pavement, tile, alert, pictograph, wheelchair ramp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43" y="1946377"/>
            <a:ext cx="2105305" cy="14035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9502" y="3424908"/>
            <a:ext cx="8076622" cy="6926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/>
              <a:t>“It is one of the most beautiful compensations of life, that no man can sincerely try to help another without helping himself”</a:t>
            </a:r>
          </a:p>
          <a:p>
            <a:pPr algn="ctr"/>
            <a:r>
              <a:rPr lang="en-US" sz="1050" b="1" dirty="0"/>
              <a:t>Ralph Waldo Emerson</a:t>
            </a:r>
            <a:endParaRPr lang="en-ZA" sz="1050" b="1" dirty="0"/>
          </a:p>
        </p:txBody>
      </p:sp>
      <p:sp>
        <p:nvSpPr>
          <p:cNvPr id="13" name="Rectangle 12"/>
          <p:cNvSpPr/>
          <p:nvPr/>
        </p:nvSpPr>
        <p:spPr>
          <a:xfrm>
            <a:off x="449317" y="2886210"/>
            <a:ext cx="2268252" cy="476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00FF00"/>
                </a:solidFill>
              </a:rPr>
              <a:t>Waterproof the Sale</a:t>
            </a:r>
            <a:endParaRPr lang="en-ZA" sz="1600" b="1" i="1" dirty="0">
              <a:solidFill>
                <a:srgbClr val="00FF00"/>
              </a:solidFill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475946" y="2623709"/>
            <a:ext cx="33580" cy="470172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258138" y="1767224"/>
            <a:ext cx="259936" cy="11055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50"/>
          </a:p>
        </p:txBody>
      </p:sp>
      <p:sp>
        <p:nvSpPr>
          <p:cNvPr id="3" name="Rectangle 2"/>
          <p:cNvSpPr/>
          <p:nvPr/>
        </p:nvSpPr>
        <p:spPr>
          <a:xfrm>
            <a:off x="94505" y="802898"/>
            <a:ext cx="2873691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rgbClr val="FF0000"/>
                </a:solidFill>
              </a:rPr>
              <a:t>Making People around you feel comfortable (unthreatened)</a:t>
            </a:r>
            <a:endParaRPr lang="en-ZA" sz="11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4174" y="679970"/>
            <a:ext cx="1836204" cy="219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rgbClr val="FF0000"/>
                </a:solidFill>
              </a:rPr>
              <a:t>UNIVERSAL SOCIAL</a:t>
            </a:r>
            <a:endParaRPr lang="en-ZA" sz="105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7853" y="723056"/>
            <a:ext cx="1679797" cy="2485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rgbClr val="FF0000"/>
                </a:solidFill>
              </a:rPr>
              <a:t>CULTURAL SOCIAL</a:t>
            </a:r>
            <a:endParaRPr lang="en-ZA" sz="105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60935" y="2586603"/>
            <a:ext cx="1519659" cy="476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rgbClr val="FF0000"/>
                </a:solidFill>
              </a:rPr>
              <a:t>INDIVIDUAL PERSONAL </a:t>
            </a:r>
            <a:endParaRPr lang="en-ZA" sz="1050" b="1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Calling students for global &lt;strong&gt;climate change&lt;/strong&gt; challenge | UCT New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4" y="1767224"/>
            <a:ext cx="2420345" cy="16131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396090" y="1581533"/>
            <a:ext cx="1599928" cy="3170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rgbClr val="FF0000"/>
                </a:solidFill>
              </a:rPr>
              <a:t>UNIVERSAL PERSONAL</a:t>
            </a:r>
            <a:endParaRPr lang="en-ZA" sz="1050" b="1" i="1" dirty="0">
              <a:solidFill>
                <a:srgbClr val="FF0000"/>
              </a:solidFill>
            </a:endParaRPr>
          </a:p>
        </p:txBody>
      </p:sp>
      <p:sp>
        <p:nvSpPr>
          <p:cNvPr id="17" name="Google Shape;75;p2">
            <a:extLst>
              <a:ext uri="{FF2B5EF4-FFF2-40B4-BE49-F238E27FC236}">
                <a16:creationId xmlns:a16="http://schemas.microsoft.com/office/drawing/2014/main" id="{38C45028-197E-3199-03A0-50DC9FC0E62D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4DC43F-2358-ECA0-CB01-875BF685BA1F}"/>
              </a:ext>
            </a:extLst>
          </p:cNvPr>
          <p:cNvGrpSpPr/>
          <p:nvPr/>
        </p:nvGrpSpPr>
        <p:grpSpPr>
          <a:xfrm>
            <a:off x="-650" y="4051021"/>
            <a:ext cx="9220202" cy="1209449"/>
            <a:chOff x="0" y="4084103"/>
            <a:chExt cx="9220202" cy="1209449"/>
          </a:xfrm>
        </p:grpSpPr>
        <p:grpSp>
          <p:nvGrpSpPr>
            <p:cNvPr id="19" name="Google Shape;76;p2">
              <a:extLst>
                <a:ext uri="{FF2B5EF4-FFF2-40B4-BE49-F238E27FC236}">
                  <a16:creationId xmlns:a16="http://schemas.microsoft.com/office/drawing/2014/main" id="{85FC3357-C9AB-F746-9807-F240CB2737E4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22" name="Google Shape;77;p2">
                <a:extLst>
                  <a:ext uri="{FF2B5EF4-FFF2-40B4-BE49-F238E27FC236}">
                    <a16:creationId xmlns:a16="http://schemas.microsoft.com/office/drawing/2014/main" id="{8AE55056-66B9-EA80-7209-C7D5086C0BD9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8;p2">
                <a:extLst>
                  <a:ext uri="{FF2B5EF4-FFF2-40B4-BE49-F238E27FC236}">
                    <a16:creationId xmlns:a16="http://schemas.microsoft.com/office/drawing/2014/main" id="{5417F0DB-47E4-865E-43F8-CA5C77E14140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" name="Google Shape;79;p2">
                <a:extLst>
                  <a:ext uri="{FF2B5EF4-FFF2-40B4-BE49-F238E27FC236}">
                    <a16:creationId xmlns:a16="http://schemas.microsoft.com/office/drawing/2014/main" id="{93333878-2405-8D62-9DEB-A2FD20284237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80;p2">
                <a:extLst>
                  <a:ext uri="{FF2B5EF4-FFF2-40B4-BE49-F238E27FC236}">
                    <a16:creationId xmlns:a16="http://schemas.microsoft.com/office/drawing/2014/main" id="{8BE7DC6A-2562-F5C5-B8EB-C70DDFD4AAB4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81;p2">
                <a:extLst>
                  <a:ext uri="{FF2B5EF4-FFF2-40B4-BE49-F238E27FC236}">
                    <a16:creationId xmlns:a16="http://schemas.microsoft.com/office/drawing/2014/main" id="{74819410-73CD-EBF2-1DAD-D0387CB45528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82;p2">
                <a:extLst>
                  <a:ext uri="{FF2B5EF4-FFF2-40B4-BE49-F238E27FC236}">
                    <a16:creationId xmlns:a16="http://schemas.microsoft.com/office/drawing/2014/main" id="{DF89A6F0-9FAB-62B3-7A5D-B9807A2E0D01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83;p2">
                <a:extLst>
                  <a:ext uri="{FF2B5EF4-FFF2-40B4-BE49-F238E27FC236}">
                    <a16:creationId xmlns:a16="http://schemas.microsoft.com/office/drawing/2014/main" id="{DF6FFF95-0453-875A-CB54-B5EC68A21E4F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" name="Google Shape;84;p2">
                <a:extLst>
                  <a:ext uri="{FF2B5EF4-FFF2-40B4-BE49-F238E27FC236}">
                    <a16:creationId xmlns:a16="http://schemas.microsoft.com/office/drawing/2014/main" id="{E82AD1DD-FE82-B0E3-3A79-0774FF3EC39F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30" name="Google Shape;85;p2">
                <a:extLst>
                  <a:ext uri="{FF2B5EF4-FFF2-40B4-BE49-F238E27FC236}">
                    <a16:creationId xmlns:a16="http://schemas.microsoft.com/office/drawing/2014/main" id="{18C5C358-1E07-1DDC-F820-17D79F408BCC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89BF75-F684-9C52-97C8-937F88F5793D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192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 animBg="1"/>
      <p:bldP spid="3" grpId="0" animBg="1"/>
      <p:bldP spid="12" grpId="0" animBg="1"/>
      <p:bldP spid="14" grpId="0" animBg="1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74" y="187799"/>
            <a:ext cx="7371206" cy="810090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en-US" b="1" dirty="0">
                <a:solidFill>
                  <a:schemeClr val="accent1"/>
                </a:solidFill>
              </a:rPr>
              <a:t>HOW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/>
              <a:t>to get them to </a:t>
            </a:r>
            <a:r>
              <a:rPr lang="en-US" b="1" dirty="0">
                <a:solidFill>
                  <a:schemeClr val="accent1"/>
                </a:solidFill>
              </a:rPr>
              <a:t>BUY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/>
              <a:t>regardless of</a:t>
            </a:r>
            <a:r>
              <a:rPr lang="en-US" b="1" dirty="0">
                <a:solidFill>
                  <a:srgbClr val="FF0000"/>
                </a:solidFill>
              </a:rPr>
              <a:t> PRICE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/>
              <a:t> </a:t>
            </a:r>
            <a:r>
              <a:rPr lang="en-US" b="1" i="1" dirty="0">
                <a:solidFill>
                  <a:srgbClr val="00FF00"/>
                </a:solidFill>
              </a:rPr>
              <a:t>REVIEW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94" y="1077914"/>
            <a:ext cx="8554794" cy="2543619"/>
          </a:xfrm>
          <a:solidFill>
            <a:schemeClr val="accent2"/>
          </a:solidFill>
        </p:spPr>
        <p:txBody>
          <a:bodyPr>
            <a:normAutofit fontScale="62500" lnSpcReduction="20000"/>
          </a:bodyPr>
          <a:lstStyle/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The VITAL Ingredient: </a:t>
            </a:r>
            <a:r>
              <a:rPr lang="en-US" sz="2300" b="1" dirty="0">
                <a:solidFill>
                  <a:srgbClr val="FF0000"/>
                </a:solidFill>
              </a:rPr>
              <a:t>Total belief and conviction that you will WIN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 Blue Ocean Strategy: </a:t>
            </a:r>
            <a:r>
              <a:rPr lang="en-US" sz="2300" b="1" dirty="0">
                <a:solidFill>
                  <a:srgbClr val="FF0000"/>
                </a:solidFill>
              </a:rPr>
              <a:t>Value Innovation that makes competitors irrelevant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L-E-A-P: </a:t>
            </a:r>
            <a:r>
              <a:rPr lang="en-US" sz="2300" b="1" dirty="0">
                <a:solidFill>
                  <a:srgbClr val="FF0000"/>
                </a:solidFill>
              </a:rPr>
              <a:t>The 4 elements of Charismatic persuasion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Their Self-interest Hierarchy: </a:t>
            </a:r>
            <a:r>
              <a:rPr lang="en-US" sz="2300" b="1" dirty="0">
                <a:solidFill>
                  <a:srgbClr val="FF0000"/>
                </a:solidFill>
              </a:rPr>
              <a:t>The 7 Life Areas for your offer alignment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What’s In It For Me? </a:t>
            </a:r>
            <a:r>
              <a:rPr lang="en-US" sz="2300" b="1" dirty="0">
                <a:solidFill>
                  <a:srgbClr val="FF0000"/>
                </a:solidFill>
              </a:rPr>
              <a:t>Personal – Business – Social Motivators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Your Lasting Impression: </a:t>
            </a:r>
            <a:r>
              <a:rPr lang="en-US" sz="2300" b="1" dirty="0">
                <a:solidFill>
                  <a:srgbClr val="FF0000"/>
                </a:solidFill>
              </a:rPr>
              <a:t>A ‘Feel-Good’ Authentic Mood Memory of your Life Force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 Professionalism: </a:t>
            </a:r>
            <a:r>
              <a:rPr lang="en-US" sz="2300" b="1" dirty="0">
                <a:solidFill>
                  <a:srgbClr val="FF0000"/>
                </a:solidFill>
              </a:rPr>
              <a:t>Validation – Fear – Teaching – Permission 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Objections: </a:t>
            </a:r>
            <a:r>
              <a:rPr lang="en-US" sz="2300" b="1" dirty="0">
                <a:solidFill>
                  <a:srgbClr val="FF0000"/>
                </a:solidFill>
              </a:rPr>
              <a:t>Clarify – Agree their thinking – Outweigh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The Influencers: </a:t>
            </a:r>
            <a:r>
              <a:rPr lang="en-US" sz="2300" b="1" dirty="0">
                <a:solidFill>
                  <a:srgbClr val="FF0000"/>
                </a:solidFill>
              </a:rPr>
              <a:t>Sponsor – User – Gate Keeper – Financial – Control</a:t>
            </a:r>
          </a:p>
          <a:p>
            <a:pPr marL="342900">
              <a:buClr>
                <a:srgbClr val="FFC000"/>
              </a:buClr>
              <a:buSzPct val="95000"/>
              <a:buFont typeface="+mj-lt"/>
              <a:buAutoNum type="arabicPeriod"/>
            </a:pPr>
            <a:r>
              <a:rPr lang="en-US" sz="2300" b="1" dirty="0">
                <a:solidFill>
                  <a:schemeClr val="bg1"/>
                </a:solidFill>
              </a:rPr>
              <a:t>Good Manners: </a:t>
            </a:r>
            <a:r>
              <a:rPr lang="en-US" sz="2300" b="1" dirty="0">
                <a:solidFill>
                  <a:srgbClr val="FF0000"/>
                </a:solidFill>
              </a:rPr>
              <a:t>Politeness – Respect – Care – Consideration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B69AFAC3-D6FC-D506-3B54-7761484987C1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5C91D5-9D1E-E653-AD0D-8912DC3DC8FF}"/>
              </a:ext>
            </a:extLst>
          </p:cNvPr>
          <p:cNvGrpSpPr/>
          <p:nvPr/>
        </p:nvGrpSpPr>
        <p:grpSpPr>
          <a:xfrm>
            <a:off x="0" y="3862605"/>
            <a:ext cx="9220202" cy="1209449"/>
            <a:chOff x="0" y="4084103"/>
            <a:chExt cx="9220202" cy="1209449"/>
          </a:xfrm>
        </p:grpSpPr>
        <p:grpSp>
          <p:nvGrpSpPr>
            <p:cNvPr id="7" name="Google Shape;76;p2">
              <a:extLst>
                <a:ext uri="{FF2B5EF4-FFF2-40B4-BE49-F238E27FC236}">
                  <a16:creationId xmlns:a16="http://schemas.microsoft.com/office/drawing/2014/main" id="{0E485D4A-F882-8869-6988-BD58991526AE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9" name="Google Shape;77;p2">
                <a:extLst>
                  <a:ext uri="{FF2B5EF4-FFF2-40B4-BE49-F238E27FC236}">
                    <a16:creationId xmlns:a16="http://schemas.microsoft.com/office/drawing/2014/main" id="{BEA4E0EF-10BB-E180-F09D-E263937F3188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8;p2">
                <a:extLst>
                  <a:ext uri="{FF2B5EF4-FFF2-40B4-BE49-F238E27FC236}">
                    <a16:creationId xmlns:a16="http://schemas.microsoft.com/office/drawing/2014/main" id="{222C97F8-1B7E-9FF2-1155-938539BC6DA0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" name="Google Shape;79;p2">
                <a:extLst>
                  <a:ext uri="{FF2B5EF4-FFF2-40B4-BE49-F238E27FC236}">
                    <a16:creationId xmlns:a16="http://schemas.microsoft.com/office/drawing/2014/main" id="{89DC1270-72F5-190D-E130-1E979309F3BD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80;p2">
                <a:extLst>
                  <a:ext uri="{FF2B5EF4-FFF2-40B4-BE49-F238E27FC236}">
                    <a16:creationId xmlns:a16="http://schemas.microsoft.com/office/drawing/2014/main" id="{72F12D4B-670D-28C9-4DB1-FD3C4B62D70B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81;p2">
                <a:extLst>
                  <a:ext uri="{FF2B5EF4-FFF2-40B4-BE49-F238E27FC236}">
                    <a16:creationId xmlns:a16="http://schemas.microsoft.com/office/drawing/2014/main" id="{A6B5EB8B-A347-E5A9-EDEB-603C555D4CE8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82;p2">
                <a:extLst>
                  <a:ext uri="{FF2B5EF4-FFF2-40B4-BE49-F238E27FC236}">
                    <a16:creationId xmlns:a16="http://schemas.microsoft.com/office/drawing/2014/main" id="{B3F88758-4381-7FA5-67A2-1DC5D4291360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Google Shape;83;p2">
                <a:extLst>
                  <a:ext uri="{FF2B5EF4-FFF2-40B4-BE49-F238E27FC236}">
                    <a16:creationId xmlns:a16="http://schemas.microsoft.com/office/drawing/2014/main" id="{4F8EE7DB-4686-2793-B555-78273DF7846A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" name="Google Shape;84;p2">
                <a:extLst>
                  <a:ext uri="{FF2B5EF4-FFF2-40B4-BE49-F238E27FC236}">
                    <a16:creationId xmlns:a16="http://schemas.microsoft.com/office/drawing/2014/main" id="{1EFD799E-2577-795A-B7CB-7A6650D95DF7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17" name="Google Shape;85;p2">
                <a:extLst>
                  <a:ext uri="{FF2B5EF4-FFF2-40B4-BE49-F238E27FC236}">
                    <a16:creationId xmlns:a16="http://schemas.microsoft.com/office/drawing/2014/main" id="{3A87E16E-21C4-8806-EF26-AEE8269109DA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2252CC-C95F-AB56-64EA-AAB8FE022372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314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5667DD8-FDAE-7D78-D170-4A9BF5668D6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19" y="4424534"/>
            <a:ext cx="754386" cy="650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24761C-CE1F-CCEC-ADC7-29F201B31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357504"/>
            <a:ext cx="8328990" cy="110416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HOW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/>
              <a:t>to get them to </a:t>
            </a:r>
            <a:r>
              <a:rPr lang="en-US" sz="3600" b="1" dirty="0">
                <a:solidFill>
                  <a:schemeClr val="accent1"/>
                </a:solidFill>
              </a:rPr>
              <a:t>BUY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/>
              <a:t>regardless of </a:t>
            </a:r>
            <a:r>
              <a:rPr lang="en-US" sz="3600" b="1" dirty="0">
                <a:solidFill>
                  <a:srgbClr val="FF0000"/>
                </a:solidFill>
              </a:rPr>
              <a:t>PRICE</a:t>
            </a:r>
            <a:r>
              <a:rPr lang="en-US" sz="3600" b="1" dirty="0"/>
              <a:t> </a:t>
            </a:r>
          </a:p>
        </p:txBody>
      </p:sp>
      <p:pic>
        <p:nvPicPr>
          <p:cNvPr id="5" name="Picture 4" descr="Salvador na sola do pé: &lt;strong&gt;Cirque&lt;/strong&gt; &lt;strong&gt;du&lt;/strong&gt; &lt;strong&gt;Soleil&lt;/strong&gt; em Salvador com o espetáculo ...">
            <a:extLst>
              <a:ext uri="{FF2B5EF4-FFF2-40B4-BE49-F238E27FC236}">
                <a16:creationId xmlns:a16="http://schemas.microsoft.com/office/drawing/2014/main" id="{021F148E-F915-E04E-AEDD-3CA5FA3DC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2" y="1404613"/>
            <a:ext cx="5163209" cy="2789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5BDB19-E196-2CB7-8D28-9836C1594E7C}"/>
              </a:ext>
            </a:extLst>
          </p:cNvPr>
          <p:cNvSpPr/>
          <p:nvPr/>
        </p:nvSpPr>
        <p:spPr>
          <a:xfrm>
            <a:off x="2286363" y="2898346"/>
            <a:ext cx="774746" cy="35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FF00"/>
                </a:solidFill>
              </a:rPr>
              <a:t>FEELINGS</a:t>
            </a:r>
            <a:endParaRPr lang="en-ZA" sz="900" b="1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8065D-B43E-FB90-B147-35C309AAAA1B}"/>
              </a:ext>
            </a:extLst>
          </p:cNvPr>
          <p:cNvSpPr/>
          <p:nvPr/>
        </p:nvSpPr>
        <p:spPr>
          <a:xfrm>
            <a:off x="6016343" y="2933610"/>
            <a:ext cx="702366" cy="35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FF00"/>
                </a:solidFill>
              </a:rPr>
              <a:t>VALUE</a:t>
            </a:r>
            <a:endParaRPr lang="en-ZA" sz="900" b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FA3F9-430D-480F-CD67-2AD746019A29}"/>
              </a:ext>
            </a:extLst>
          </p:cNvPr>
          <p:cNvSpPr/>
          <p:nvPr/>
        </p:nvSpPr>
        <p:spPr>
          <a:xfrm>
            <a:off x="4068561" y="1534694"/>
            <a:ext cx="1006878" cy="12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FF00"/>
                </a:solidFill>
              </a:rPr>
              <a:t>INNOVATION</a:t>
            </a:r>
            <a:endParaRPr lang="en-ZA" sz="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9E88-AE51-4EC7-A9DE-2A51784C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778" y="208308"/>
            <a:ext cx="372641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THANK YOU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&amp;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GOOD LUCK!!</a:t>
            </a:r>
            <a:endParaRPr lang="en-ZA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B2FE1-F40C-4AC6-BDCE-A65450324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5101" y="1707654"/>
            <a:ext cx="3959112" cy="2562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3907" y="1707654"/>
            <a:ext cx="3959112" cy="228947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/>
              <a:t>“Much of the benefits in friendship lies in accepting &amp; honouring our differences” </a:t>
            </a:r>
          </a:p>
          <a:p>
            <a:pPr algn="ctr"/>
            <a:r>
              <a:rPr lang="en-US" sz="1200" b="1" dirty="0"/>
              <a:t>James L Fredericks (Theologian) </a:t>
            </a:r>
          </a:p>
          <a:p>
            <a:pPr algn="ctr"/>
            <a:endParaRPr lang="en-US" sz="1200" b="1" i="1" dirty="0"/>
          </a:p>
          <a:p>
            <a:pPr algn="ctr"/>
            <a:r>
              <a:rPr lang="en-US" sz="1050" b="1" i="1" dirty="0"/>
              <a:t>“Our energy is proportionate to the resistance it meets” </a:t>
            </a:r>
          </a:p>
          <a:p>
            <a:pPr algn="ctr"/>
            <a:r>
              <a:rPr lang="en-US" sz="1200" b="1" dirty="0"/>
              <a:t>William Hazlet (17C essayist)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050" b="1" i="1" dirty="0"/>
              <a:t>“Polarised tendencies possess within their opposites, positive &amp; productive energy for best achievements” </a:t>
            </a:r>
          </a:p>
          <a:p>
            <a:pPr algn="ctr"/>
            <a:r>
              <a:rPr lang="en-US" sz="1200" b="1" dirty="0"/>
              <a:t>Kathy Kolbe (Pure Instinct)</a:t>
            </a:r>
            <a:endParaRPr lang="en-ZA" sz="1200" b="1" dirty="0"/>
          </a:p>
        </p:txBody>
      </p:sp>
      <p:sp>
        <p:nvSpPr>
          <p:cNvPr id="4" name="Google Shape;75;p2">
            <a:extLst>
              <a:ext uri="{FF2B5EF4-FFF2-40B4-BE49-F238E27FC236}">
                <a16:creationId xmlns:a16="http://schemas.microsoft.com/office/drawing/2014/main" id="{35C1940F-15F0-8784-2658-F0342D4CBDF7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226BEC-8729-BADD-DD2C-B8F02ADB1EA9}"/>
              </a:ext>
            </a:extLst>
          </p:cNvPr>
          <p:cNvGrpSpPr/>
          <p:nvPr/>
        </p:nvGrpSpPr>
        <p:grpSpPr>
          <a:xfrm>
            <a:off x="0" y="4084103"/>
            <a:ext cx="9220202" cy="1209449"/>
            <a:chOff x="0" y="4084103"/>
            <a:chExt cx="9220202" cy="1209449"/>
          </a:xfrm>
        </p:grpSpPr>
        <p:grpSp>
          <p:nvGrpSpPr>
            <p:cNvPr id="8" name="Google Shape;76;p2">
              <a:extLst>
                <a:ext uri="{FF2B5EF4-FFF2-40B4-BE49-F238E27FC236}">
                  <a16:creationId xmlns:a16="http://schemas.microsoft.com/office/drawing/2014/main" id="{81D472C6-B623-F332-EA61-6D0BDC379966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0" name="Google Shape;77;p2">
                <a:extLst>
                  <a:ext uri="{FF2B5EF4-FFF2-40B4-BE49-F238E27FC236}">
                    <a16:creationId xmlns:a16="http://schemas.microsoft.com/office/drawing/2014/main" id="{F774AC4D-49E8-6174-0F3E-847C67550CDD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8;p2">
                <a:extLst>
                  <a:ext uri="{FF2B5EF4-FFF2-40B4-BE49-F238E27FC236}">
                    <a16:creationId xmlns:a16="http://schemas.microsoft.com/office/drawing/2014/main" id="{ED25CAFE-0CB8-A843-0A5E-5DC770EF005A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" name="Google Shape;79;p2">
                <a:extLst>
                  <a:ext uri="{FF2B5EF4-FFF2-40B4-BE49-F238E27FC236}">
                    <a16:creationId xmlns:a16="http://schemas.microsoft.com/office/drawing/2014/main" id="{44984252-340B-3EE1-1247-9B7925165FB5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80;p2">
                <a:extLst>
                  <a:ext uri="{FF2B5EF4-FFF2-40B4-BE49-F238E27FC236}">
                    <a16:creationId xmlns:a16="http://schemas.microsoft.com/office/drawing/2014/main" id="{FAE67B13-BB0D-5BFA-ACFD-F473C4A7BAF4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81;p2">
                <a:extLst>
                  <a:ext uri="{FF2B5EF4-FFF2-40B4-BE49-F238E27FC236}">
                    <a16:creationId xmlns:a16="http://schemas.microsoft.com/office/drawing/2014/main" id="{11B1EBEB-9859-7555-BC21-EEB8DCD7542F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82;p2">
                <a:extLst>
                  <a:ext uri="{FF2B5EF4-FFF2-40B4-BE49-F238E27FC236}">
                    <a16:creationId xmlns:a16="http://schemas.microsoft.com/office/drawing/2014/main" id="{653FEEFA-1C3B-5E39-1757-EF51E9BAC919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Google Shape;83;p2">
                <a:extLst>
                  <a:ext uri="{FF2B5EF4-FFF2-40B4-BE49-F238E27FC236}">
                    <a16:creationId xmlns:a16="http://schemas.microsoft.com/office/drawing/2014/main" id="{B14511A9-0623-A0B1-E124-95FCA53B904C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" name="Google Shape;84;p2">
                <a:extLst>
                  <a:ext uri="{FF2B5EF4-FFF2-40B4-BE49-F238E27FC236}">
                    <a16:creationId xmlns:a16="http://schemas.microsoft.com/office/drawing/2014/main" id="{2E082FF2-FB6A-BFFC-088F-B2D68E987897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18" name="Google Shape;85;p2">
                <a:extLst>
                  <a:ext uri="{FF2B5EF4-FFF2-40B4-BE49-F238E27FC236}">
                    <a16:creationId xmlns:a16="http://schemas.microsoft.com/office/drawing/2014/main" id="{B4494B74-5840-0F3D-7C4C-17EDE240FBFC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607CDB-9630-B135-BFF5-7426B68F7A78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88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200" y="1065100"/>
            <a:ext cx="5658700" cy="30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240400" y="450050"/>
            <a:ext cx="516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6500" b="0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en" sz="6500" b="1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7000" b="1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endParaRPr sz="6700" b="0" i="0" u="none" strike="noStrike" cap="none">
              <a:solidFill>
                <a:srgbClr val="2B388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110" name="Google Shape;110;p4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397" y="4491350"/>
              <a:ext cx="1577277" cy="52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77727" y="4274408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4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8" name="Google Shape;118;p4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lance &lt;strong&gt;scale&lt;/strong&gt;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20" y="324162"/>
            <a:ext cx="1799331" cy="1349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103" y="129702"/>
            <a:ext cx="2233661" cy="5015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75" b="1" dirty="0">
                <a:solidFill>
                  <a:srgbClr val="FF0000"/>
                </a:solidFill>
              </a:rPr>
              <a:t>PRICE</a:t>
            </a:r>
            <a:r>
              <a:rPr lang="en-US" sz="3975" b="1" dirty="0"/>
              <a:t> </a:t>
            </a:r>
            <a:endParaRPr lang="en-ZA" sz="3975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24855"/>
              </p:ext>
            </p:extLst>
          </p:nvPr>
        </p:nvGraphicFramePr>
        <p:xfrm>
          <a:off x="1386519" y="1868648"/>
          <a:ext cx="6369662" cy="21982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3221">
                  <a:extLst>
                    <a:ext uri="{9D8B030D-6E8A-4147-A177-3AD203B41FA5}">
                      <a16:colId xmlns:a16="http://schemas.microsoft.com/office/drawing/2014/main" val="3366179108"/>
                    </a:ext>
                  </a:extLst>
                </a:gridCol>
                <a:gridCol w="1294923">
                  <a:extLst>
                    <a:ext uri="{9D8B030D-6E8A-4147-A177-3AD203B41FA5}">
                      <a16:colId xmlns:a16="http://schemas.microsoft.com/office/drawing/2014/main" val="2315626772"/>
                    </a:ext>
                  </a:extLst>
                </a:gridCol>
                <a:gridCol w="2951518">
                  <a:extLst>
                    <a:ext uri="{9D8B030D-6E8A-4147-A177-3AD203B41FA5}">
                      <a16:colId xmlns:a16="http://schemas.microsoft.com/office/drawing/2014/main" val="3443524507"/>
                    </a:ext>
                  </a:extLst>
                </a:gridCol>
              </a:tblGrid>
              <a:tr h="40302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THE OFFER</a:t>
                      </a:r>
                    </a:p>
                    <a:p>
                      <a:pPr algn="ctr"/>
                      <a:r>
                        <a:rPr lang="en-US" sz="1100" dirty="0"/>
                        <a:t>TRANSACTION</a:t>
                      </a:r>
                      <a:endParaRPr lang="en-Z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PRICE DEPENDENT</a:t>
                      </a:r>
                      <a:endParaRPr lang="en-ZA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STRATEGY</a:t>
                      </a:r>
                      <a:endParaRPr lang="en-US" sz="1100" i="1" dirty="0"/>
                    </a:p>
                    <a:p>
                      <a:pPr algn="ctr"/>
                      <a:r>
                        <a:rPr lang="en-US" sz="1100" i="1" dirty="0">
                          <a:solidFill>
                            <a:srgbClr val="00FF00"/>
                          </a:solidFill>
                        </a:rPr>
                        <a:t>GET TO A NEGOTIATION ASAP</a:t>
                      </a:r>
                      <a:endParaRPr lang="en-ZA" sz="1100" dirty="0">
                        <a:solidFill>
                          <a:srgbClr val="00FF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8717512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r>
                        <a:rPr lang="en-US" sz="1100" b="1" dirty="0"/>
                        <a:t>TENDER</a:t>
                      </a:r>
                      <a:endParaRPr lang="en-Z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YES</a:t>
                      </a:r>
                      <a:endParaRPr lang="en-Z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Lowest Price</a:t>
                      </a:r>
                      <a:endParaRPr lang="en-ZA" sz="1200" b="1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2776667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r>
                        <a:rPr lang="en-US" sz="1100" b="1" dirty="0"/>
                        <a:t>QUOTE</a:t>
                      </a:r>
                      <a:endParaRPr lang="en-Z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YES</a:t>
                      </a:r>
                      <a:endParaRPr lang="en-Z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Variable Price dependent on add-ons</a:t>
                      </a:r>
                      <a:endParaRPr lang="en-ZA" sz="1200" b="1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60132152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r>
                        <a:rPr lang="en-US" sz="1100" b="1" dirty="0"/>
                        <a:t>PROPOSAL</a:t>
                      </a:r>
                      <a:endParaRPr lang="en-Z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SOMETIMES</a:t>
                      </a:r>
                      <a:endParaRPr lang="en-Z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Differentiation</a:t>
                      </a:r>
                      <a:r>
                        <a:rPr lang="en-US" sz="1200" b="1" i="1" baseline="0" dirty="0"/>
                        <a:t> Value and Choices</a:t>
                      </a:r>
                      <a:endParaRPr lang="en-ZA" sz="1200" b="1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538409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r>
                        <a:rPr lang="en-US" sz="1100" b="1" dirty="0"/>
                        <a:t>1-2-1 SELLING</a:t>
                      </a:r>
                      <a:endParaRPr lang="en-Z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FF00"/>
                          </a:solidFill>
                        </a:rPr>
                        <a:t>NEVER</a:t>
                      </a:r>
                      <a:endParaRPr lang="en-ZA" sz="1100" b="1" dirty="0">
                        <a:solidFill>
                          <a:srgbClr val="00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Handle Price Objections </a:t>
                      </a:r>
                      <a:endParaRPr lang="en-ZA" sz="1200" b="1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9812538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r>
                        <a:rPr lang="en-US" sz="1100" b="1" dirty="0"/>
                        <a:t>1-2-many PRESENTATION</a:t>
                      </a:r>
                      <a:endParaRPr lang="en-ZA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FF00"/>
                          </a:solidFill>
                        </a:rPr>
                        <a:t>NEVER</a:t>
                      </a:r>
                      <a:endParaRPr lang="en-ZA" sz="1100" b="1" dirty="0">
                        <a:solidFill>
                          <a:srgbClr val="00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Buyer</a:t>
                      </a:r>
                      <a:r>
                        <a:rPr lang="en-US" sz="1200" b="1" i="1" baseline="0" dirty="0"/>
                        <a:t> Influences &amp; Value propositions</a:t>
                      </a:r>
                      <a:endParaRPr lang="en-ZA" sz="1200" b="1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8361797"/>
                  </a:ext>
                </a:extLst>
              </a:tr>
              <a:tr h="40196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FF00"/>
                          </a:solidFill>
                        </a:rPr>
                        <a:t>NEGOTIATION</a:t>
                      </a:r>
                      <a:endParaRPr lang="en-ZA" sz="1100" b="1" dirty="0">
                        <a:solidFill>
                          <a:srgbClr val="00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FF00"/>
                          </a:solidFill>
                        </a:rPr>
                        <a:t>NEVER</a:t>
                      </a:r>
                      <a:endParaRPr lang="en-ZA" sz="1100" b="1" dirty="0">
                        <a:solidFill>
                          <a:srgbClr val="00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Negotiate 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</a:rPr>
                        <a:t>Price</a:t>
                      </a:r>
                      <a:r>
                        <a:rPr lang="en-US" sz="1200" b="1" i="1" dirty="0"/>
                        <a:t> with Terms &amp; Conditions</a:t>
                      </a:r>
                      <a:endParaRPr lang="en-ZA" sz="1200" b="1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588717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86519" y="1565648"/>
            <a:ext cx="6476207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WHEN IS PRICE A DOMINANT ISSUE ?</a:t>
            </a:r>
            <a:endParaRPr lang="en-ZA" sz="10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1108" y="1027720"/>
            <a:ext cx="702078" cy="2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VALUE</a:t>
            </a:r>
            <a:endParaRPr lang="en-ZA" sz="10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051" y="833492"/>
            <a:ext cx="685800" cy="2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PRICE</a:t>
            </a:r>
            <a:endParaRPr lang="en-ZA" sz="10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58" y="2194434"/>
            <a:ext cx="918838" cy="707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NO SELLING INVOLVED</a:t>
            </a:r>
            <a:endParaRPr lang="en-ZA" sz="105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311" y="3030314"/>
            <a:ext cx="795131" cy="452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SELLING ONLY</a:t>
            </a:r>
            <a:endParaRPr lang="en-ZA" sz="1050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C5012-C8A6-41B7-A46D-1AA7828A7A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56" y="4103043"/>
            <a:ext cx="990124" cy="8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E95E8-3B7B-FF50-4532-C87B73C7916F}"/>
              </a:ext>
            </a:extLst>
          </p:cNvPr>
          <p:cNvSpPr txBox="1"/>
          <p:nvPr/>
        </p:nvSpPr>
        <p:spPr>
          <a:xfrm>
            <a:off x="1033670" y="2110961"/>
            <a:ext cx="23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accent1"/>
                </a:solidFill>
              </a:rPr>
              <a:t>{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533F2-707E-87BF-5F4F-B9AEF60465B3}"/>
              </a:ext>
            </a:extLst>
          </p:cNvPr>
          <p:cNvSpPr txBox="1"/>
          <p:nvPr/>
        </p:nvSpPr>
        <p:spPr>
          <a:xfrm>
            <a:off x="1015980" y="2780219"/>
            <a:ext cx="315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>
                <a:solidFill>
                  <a:schemeClr val="accent1"/>
                </a:solidFill>
              </a:rPr>
              <a:t>{</a:t>
            </a:r>
          </a:p>
        </p:txBody>
      </p:sp>
      <p:sp>
        <p:nvSpPr>
          <p:cNvPr id="28" name="Google Shape;75;p2">
            <a:extLst>
              <a:ext uri="{FF2B5EF4-FFF2-40B4-BE49-F238E27FC236}">
                <a16:creationId xmlns:a16="http://schemas.microsoft.com/office/drawing/2014/main" id="{3E854D4B-8E7D-2B30-D514-C89C6E3C9AF8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90CC2D-063B-5053-1526-2B4F3FD71BA8}"/>
              </a:ext>
            </a:extLst>
          </p:cNvPr>
          <p:cNvGrpSpPr/>
          <p:nvPr/>
        </p:nvGrpSpPr>
        <p:grpSpPr>
          <a:xfrm>
            <a:off x="0" y="4084103"/>
            <a:ext cx="9220202" cy="1209449"/>
            <a:chOff x="0" y="4084103"/>
            <a:chExt cx="9220202" cy="1209449"/>
          </a:xfrm>
        </p:grpSpPr>
        <p:grpSp>
          <p:nvGrpSpPr>
            <p:cNvPr id="18" name="Google Shape;76;p2">
              <a:extLst>
                <a:ext uri="{FF2B5EF4-FFF2-40B4-BE49-F238E27FC236}">
                  <a16:creationId xmlns:a16="http://schemas.microsoft.com/office/drawing/2014/main" id="{7F0FDCA6-2700-FBB7-F009-33D0A8E8953E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9" name="Google Shape;77;p2">
                <a:extLst>
                  <a:ext uri="{FF2B5EF4-FFF2-40B4-BE49-F238E27FC236}">
                    <a16:creationId xmlns:a16="http://schemas.microsoft.com/office/drawing/2014/main" id="{A9FA3064-AF1E-640A-05AD-215382BDA580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;p2">
                <a:extLst>
                  <a:ext uri="{FF2B5EF4-FFF2-40B4-BE49-F238E27FC236}">
                    <a16:creationId xmlns:a16="http://schemas.microsoft.com/office/drawing/2014/main" id="{8017FF64-650A-1E35-3C92-7AFF0A09305E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" name="Google Shape;79;p2">
                <a:extLst>
                  <a:ext uri="{FF2B5EF4-FFF2-40B4-BE49-F238E27FC236}">
                    <a16:creationId xmlns:a16="http://schemas.microsoft.com/office/drawing/2014/main" id="{DA1D6D9A-7ABF-D5CF-B04A-5085B4637B66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80;p2">
                <a:extLst>
                  <a:ext uri="{FF2B5EF4-FFF2-40B4-BE49-F238E27FC236}">
                    <a16:creationId xmlns:a16="http://schemas.microsoft.com/office/drawing/2014/main" id="{C8F6DB30-F58D-E28B-58D0-E10E0419A443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81;p2">
                <a:extLst>
                  <a:ext uri="{FF2B5EF4-FFF2-40B4-BE49-F238E27FC236}">
                    <a16:creationId xmlns:a16="http://schemas.microsoft.com/office/drawing/2014/main" id="{88FB1796-8B0D-193C-2B35-11ADDC570406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82;p2">
                <a:extLst>
                  <a:ext uri="{FF2B5EF4-FFF2-40B4-BE49-F238E27FC236}">
                    <a16:creationId xmlns:a16="http://schemas.microsoft.com/office/drawing/2014/main" id="{AAA6839F-E1E7-9577-9000-AC8264B255EA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83;p2">
                <a:extLst>
                  <a:ext uri="{FF2B5EF4-FFF2-40B4-BE49-F238E27FC236}">
                    <a16:creationId xmlns:a16="http://schemas.microsoft.com/office/drawing/2014/main" id="{221F6E50-A160-4F3D-9C01-88E7A1C300F1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" name="Google Shape;84;p2">
                <a:extLst>
                  <a:ext uri="{FF2B5EF4-FFF2-40B4-BE49-F238E27FC236}">
                    <a16:creationId xmlns:a16="http://schemas.microsoft.com/office/drawing/2014/main" id="{7230BDCD-4891-9835-5193-A3CAA14DACD3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7" name="Google Shape;85;p2">
                <a:extLst>
                  <a:ext uri="{FF2B5EF4-FFF2-40B4-BE49-F238E27FC236}">
                    <a16:creationId xmlns:a16="http://schemas.microsoft.com/office/drawing/2014/main" id="{1B47F18A-805A-A4EF-820C-9A1390017E4A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0723241-2A8B-5FB2-2FD9-A772589AD60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642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9532" y="195486"/>
            <a:ext cx="8370930" cy="457201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HOW TO GET THEM TO BUY REGARDLESS OF PRICE</a:t>
            </a:r>
            <a:endParaRPr lang="en-ZA" sz="2000" b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2398" y="663929"/>
            <a:ext cx="5619299" cy="2817944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marL="385763" indent="-385763">
              <a:buClrTx/>
              <a:buFont typeface="Arial" pitchFamily="34" charset="0"/>
              <a:buAutoNum type="arabicPeriod"/>
            </a:pPr>
            <a:r>
              <a:rPr lang="en-US" sz="1500" b="1" dirty="0"/>
              <a:t>WHAT</a:t>
            </a:r>
            <a:r>
              <a:rPr lang="en-US" sz="1500" b="1" dirty="0">
                <a:solidFill>
                  <a:srgbClr val="FFFF00"/>
                </a:solidFill>
              </a:rPr>
              <a:t> </a:t>
            </a:r>
            <a:r>
              <a:rPr lang="en-US" sz="1500" b="1" i="1" dirty="0">
                <a:solidFill>
                  <a:srgbClr val="FF0000"/>
                </a:solidFill>
              </a:rPr>
              <a:t>UNLOCKS</a:t>
            </a:r>
            <a:r>
              <a:rPr lang="en-US" sz="1500" b="1" dirty="0">
                <a:solidFill>
                  <a:srgbClr val="FFFF00"/>
                </a:solidFill>
              </a:rPr>
              <a:t> </a:t>
            </a:r>
            <a:r>
              <a:rPr lang="en-US" sz="1500" b="1" dirty="0"/>
              <a:t>THEIR</a:t>
            </a:r>
            <a:r>
              <a:rPr lang="en-US" sz="1500" b="1" dirty="0">
                <a:solidFill>
                  <a:srgbClr val="FFFF00"/>
                </a:solidFill>
              </a:rPr>
              <a:t> </a:t>
            </a:r>
            <a:r>
              <a:rPr lang="en-US" sz="1500" b="1" dirty="0">
                <a:solidFill>
                  <a:srgbClr val="00FF00"/>
                </a:solidFill>
              </a:rPr>
              <a:t>motivation</a:t>
            </a:r>
            <a:r>
              <a:rPr lang="en-US" sz="1500" b="1" dirty="0">
                <a:solidFill>
                  <a:srgbClr val="FFFF00"/>
                </a:solidFill>
              </a:rPr>
              <a:t> </a:t>
            </a:r>
            <a:r>
              <a:rPr lang="en-US" sz="1500" b="1" dirty="0"/>
              <a:t>TO BUY? </a:t>
            </a:r>
            <a:r>
              <a:rPr lang="en-US" sz="1500" b="1" i="1" dirty="0">
                <a:solidFill>
                  <a:schemeClr val="tx1"/>
                </a:solidFill>
              </a:rPr>
              <a:t>(</a:t>
            </a:r>
            <a:r>
              <a:rPr lang="en-US" sz="1500" b="1" i="1" dirty="0">
                <a:solidFill>
                  <a:srgbClr val="FF0000"/>
                </a:solidFill>
              </a:rPr>
              <a:t>I want TO</a:t>
            </a:r>
            <a:r>
              <a:rPr lang="en-US" sz="1500" b="1" i="1" dirty="0">
                <a:solidFill>
                  <a:schemeClr val="tx1"/>
                </a:solidFill>
              </a:rPr>
              <a:t>)</a:t>
            </a:r>
            <a:endParaRPr lang="en-US" sz="1500" b="1" dirty="0">
              <a:solidFill>
                <a:srgbClr val="FFFF00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THE vital INGREDIENT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Blue ocean strategy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L-e-a-p 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WIIFM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YOUR last(</a:t>
            </a:r>
            <a:r>
              <a:rPr lang="en-US" sz="1300" b="1" dirty="0" err="1">
                <a:solidFill>
                  <a:schemeClr val="tx1"/>
                </a:solidFill>
              </a:rPr>
              <a:t>ing</a:t>
            </a:r>
            <a:r>
              <a:rPr lang="en-US" sz="1300" b="1" dirty="0">
                <a:solidFill>
                  <a:schemeClr val="tx1"/>
                </a:solidFill>
              </a:rPr>
              <a:t>) impression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300" b="1" dirty="0">
              <a:solidFill>
                <a:schemeClr val="tx1"/>
              </a:solidFill>
            </a:endParaRPr>
          </a:p>
          <a:p>
            <a:endParaRPr lang="en-US" sz="1300" b="1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sz="1500" b="1" dirty="0"/>
              <a:t>WHAT</a:t>
            </a:r>
            <a:r>
              <a:rPr lang="en-US" sz="1500" b="1" dirty="0">
                <a:solidFill>
                  <a:srgbClr val="FFFF00"/>
                </a:solidFill>
              </a:rPr>
              <a:t> </a:t>
            </a:r>
            <a:r>
              <a:rPr lang="en-US" sz="1500" b="1" i="1" dirty="0">
                <a:solidFill>
                  <a:srgbClr val="FF0000"/>
                </a:solidFill>
              </a:rPr>
              <a:t>UNLOCKS</a:t>
            </a:r>
            <a:r>
              <a:rPr lang="en-US" sz="1500" b="1" dirty="0">
                <a:solidFill>
                  <a:srgbClr val="FFFF00"/>
                </a:solidFill>
              </a:rPr>
              <a:t> </a:t>
            </a:r>
            <a:r>
              <a:rPr lang="en-US" sz="1500" b="1" dirty="0"/>
              <a:t>THEIR</a:t>
            </a:r>
            <a:r>
              <a:rPr lang="en-US" sz="1500" b="1" dirty="0">
                <a:solidFill>
                  <a:srgbClr val="FFC000"/>
                </a:solidFill>
              </a:rPr>
              <a:t> </a:t>
            </a:r>
            <a:r>
              <a:rPr lang="en-US" sz="1500" b="1" dirty="0">
                <a:solidFill>
                  <a:srgbClr val="00FF00"/>
                </a:solidFill>
              </a:rPr>
              <a:t>COMMITMENT</a:t>
            </a:r>
            <a:r>
              <a:rPr lang="en-US" sz="1500" b="1" dirty="0">
                <a:solidFill>
                  <a:srgbClr val="FFFF00"/>
                </a:solidFill>
              </a:rPr>
              <a:t> </a:t>
            </a:r>
            <a:r>
              <a:rPr lang="en-US" sz="1500" b="1" dirty="0"/>
              <a:t>TO BUY?</a:t>
            </a:r>
            <a:r>
              <a:rPr lang="en-US" sz="1500" b="1" dirty="0">
                <a:solidFill>
                  <a:srgbClr val="FFC000"/>
                </a:solidFill>
              </a:rPr>
              <a:t> </a:t>
            </a:r>
            <a:r>
              <a:rPr lang="en-US" sz="1500" b="1" i="1" dirty="0">
                <a:solidFill>
                  <a:schemeClr val="tx1"/>
                </a:solidFill>
              </a:rPr>
              <a:t>( </a:t>
            </a:r>
            <a:r>
              <a:rPr lang="en-US" sz="1500" b="1" i="1" dirty="0">
                <a:solidFill>
                  <a:srgbClr val="FF0000"/>
                </a:solidFill>
              </a:rPr>
              <a:t>I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b="1" i="1" dirty="0">
                <a:solidFill>
                  <a:srgbClr val="FF0000"/>
                </a:solidFill>
              </a:rPr>
              <a:t>can &amp; WILL</a:t>
            </a:r>
            <a:r>
              <a:rPr lang="en-US" sz="1500" b="1" i="1" dirty="0">
                <a:solidFill>
                  <a:schemeClr val="tx1"/>
                </a:solidFill>
              </a:rPr>
              <a:t>)</a:t>
            </a:r>
            <a:endParaRPr lang="en-US" sz="1500" b="1" dirty="0">
              <a:solidFill>
                <a:srgbClr val="FFFF00"/>
              </a:solidFill>
            </a:endParaRPr>
          </a:p>
          <a:p>
            <a:pPr marL="257175" indent="-257175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Professionalism</a:t>
            </a:r>
          </a:p>
          <a:p>
            <a:pPr marL="257175" indent="-257175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VALUE INNOVATION </a:t>
            </a:r>
          </a:p>
          <a:p>
            <a:pPr marL="257175" indent="-257175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Influencing THE Influencers</a:t>
            </a:r>
          </a:p>
          <a:p>
            <a:pPr marL="257175" indent="-257175">
              <a:buClrTx/>
              <a:buFont typeface="Arial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GOOD MANNERS</a:t>
            </a:r>
          </a:p>
          <a:p>
            <a:pPr algn="ctr"/>
            <a:endParaRPr lang="en-ZA" sz="21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PHILOSOPHICAL ANTHROPOLOGY: Scientist: Universal law supports collaps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65" y="883844"/>
            <a:ext cx="2574897" cy="28179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3538" y="3413389"/>
            <a:ext cx="459051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</a:rPr>
              <a:t>“”You can get anything you want in life, as long as you help enough other people to get what they want” </a:t>
            </a:r>
          </a:p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ZIG ZIGLAR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4108" y="4441422"/>
            <a:ext cx="358527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FEELINGS – VALUE – INNOVATION </a:t>
            </a:r>
            <a:endParaRPr lang="en-ZA" sz="1800" b="1" i="1" dirty="0">
              <a:solidFill>
                <a:srgbClr val="FF0000"/>
              </a:solidFill>
            </a:endParaRPr>
          </a:p>
        </p:txBody>
      </p:sp>
      <p:grpSp>
        <p:nvGrpSpPr>
          <p:cNvPr id="3" name="Google Shape;76;p2">
            <a:extLst>
              <a:ext uri="{FF2B5EF4-FFF2-40B4-BE49-F238E27FC236}">
                <a16:creationId xmlns:a16="http://schemas.microsoft.com/office/drawing/2014/main" id="{C4A6FE9D-7DFA-22DE-4899-AA66D062E6F0}"/>
              </a:ext>
            </a:extLst>
          </p:cNvPr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5" name="Google Shape;77;p2">
              <a:extLst>
                <a:ext uri="{FF2B5EF4-FFF2-40B4-BE49-F238E27FC236}">
                  <a16:creationId xmlns:a16="http://schemas.microsoft.com/office/drawing/2014/main" id="{6A34208D-8409-26D2-E2BD-6F2495CA807B}"/>
                </a:ext>
              </a:extLst>
            </p:cNvPr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8;p2">
              <a:extLst>
                <a:ext uri="{FF2B5EF4-FFF2-40B4-BE49-F238E27FC236}">
                  <a16:creationId xmlns:a16="http://schemas.microsoft.com/office/drawing/2014/main" id="{1AF9CCE9-3A13-30B2-227F-462DA7E1225D}"/>
                </a:ext>
              </a:extLst>
            </p:cNvPr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79;p2">
              <a:extLst>
                <a:ext uri="{FF2B5EF4-FFF2-40B4-BE49-F238E27FC236}">
                  <a16:creationId xmlns:a16="http://schemas.microsoft.com/office/drawing/2014/main" id="{8B055FD1-2F4D-DA54-F290-9F8871A411D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80;p2">
              <a:extLst>
                <a:ext uri="{FF2B5EF4-FFF2-40B4-BE49-F238E27FC236}">
                  <a16:creationId xmlns:a16="http://schemas.microsoft.com/office/drawing/2014/main" id="{5D19D43E-2DAC-F66D-B9AD-B73F2A2BEDB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81;p2">
              <a:extLst>
                <a:ext uri="{FF2B5EF4-FFF2-40B4-BE49-F238E27FC236}">
                  <a16:creationId xmlns:a16="http://schemas.microsoft.com/office/drawing/2014/main" id="{40701D2D-8C52-DB6B-97FB-B5E1B5713051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2;p2">
              <a:extLst>
                <a:ext uri="{FF2B5EF4-FFF2-40B4-BE49-F238E27FC236}">
                  <a16:creationId xmlns:a16="http://schemas.microsoft.com/office/drawing/2014/main" id="{35108F8A-0D02-634F-6CBF-38594682D32F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83;p2">
              <a:extLst>
                <a:ext uri="{FF2B5EF4-FFF2-40B4-BE49-F238E27FC236}">
                  <a16:creationId xmlns:a16="http://schemas.microsoft.com/office/drawing/2014/main" id="{0F27F080-5AA7-47A6-75E6-F67B7A113484}"/>
                </a:ext>
              </a:extLst>
            </p:cNvPr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" name="Google Shape;84;p2">
              <a:extLst>
                <a:ext uri="{FF2B5EF4-FFF2-40B4-BE49-F238E27FC236}">
                  <a16:creationId xmlns:a16="http://schemas.microsoft.com/office/drawing/2014/main" id="{41547805-EF90-2E04-7377-0916F5BDDE2A}"/>
                </a:ext>
              </a:extLst>
            </p:cNvPr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7" name="Google Shape;85;p2">
              <a:extLst>
                <a:ext uri="{FF2B5EF4-FFF2-40B4-BE49-F238E27FC236}">
                  <a16:creationId xmlns:a16="http://schemas.microsoft.com/office/drawing/2014/main" id="{0E0CC3AB-583B-EBF1-FD61-9A28F0C28203}"/>
                </a:ext>
              </a:extLst>
            </p:cNvPr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Google Shape;75;p2">
            <a:extLst>
              <a:ext uri="{FF2B5EF4-FFF2-40B4-BE49-F238E27FC236}">
                <a16:creationId xmlns:a16="http://schemas.microsoft.com/office/drawing/2014/main" id="{FD3B996E-C23C-52F0-32A1-9015C62E3AA1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A9EAC-157F-07C4-4972-A5E1B3FCD564}"/>
              </a:ext>
            </a:extLst>
          </p:cNvPr>
          <p:cNvSpPr txBox="1"/>
          <p:nvPr/>
        </p:nvSpPr>
        <p:spPr>
          <a:xfrm>
            <a:off x="5004048" y="3800329"/>
            <a:ext cx="4610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FEELINGS – VALUE – INNOVATION </a:t>
            </a:r>
            <a:endParaRPr lang="en-ZA" sz="1400" b="1" i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4BC1F2-9C99-C4EC-3F2A-1DE77C866F2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5" y="4384944"/>
            <a:ext cx="760321" cy="65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5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141480"/>
            <a:ext cx="8640959" cy="798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i="1" dirty="0">
                <a:solidFill>
                  <a:schemeClr val="accent1"/>
                </a:solidFill>
              </a:rPr>
              <a:t>WHAT UNLOCKS THEIR </a:t>
            </a:r>
            <a:r>
              <a:rPr lang="en-US" sz="2700" b="1" i="1" dirty="0">
                <a:solidFill>
                  <a:srgbClr val="00FF00"/>
                </a:solidFill>
              </a:rPr>
              <a:t>MOTIVATION</a:t>
            </a:r>
            <a:r>
              <a:rPr lang="en-US" sz="2700" b="1" i="1" dirty="0">
                <a:solidFill>
                  <a:srgbClr val="FFFF00"/>
                </a:solidFill>
              </a:rPr>
              <a:t> </a:t>
            </a:r>
            <a:r>
              <a:rPr lang="en-US" sz="2700" b="1" i="1" dirty="0">
                <a:solidFill>
                  <a:schemeClr val="accent1"/>
                </a:solidFill>
              </a:rPr>
              <a:t>TO BUY?</a:t>
            </a:r>
            <a:br>
              <a:rPr lang="en-US" sz="2700" b="1" i="1" dirty="0">
                <a:solidFill>
                  <a:schemeClr val="accent1"/>
                </a:solidFill>
              </a:rPr>
            </a:br>
            <a:r>
              <a:rPr lang="en-US" sz="2400" b="1" dirty="0"/>
              <a:t>The </a:t>
            </a:r>
            <a:r>
              <a:rPr lang="en-US" sz="2400" b="1" dirty="0">
                <a:solidFill>
                  <a:srgbClr val="00FF00"/>
                </a:solidFill>
              </a:rPr>
              <a:t>VITAL</a:t>
            </a:r>
            <a:r>
              <a:rPr lang="en-US" sz="2400" b="1" dirty="0"/>
              <a:t> INGREDIENT</a:t>
            </a:r>
            <a:endParaRPr lang="en-ZA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1" y="921785"/>
            <a:ext cx="7344816" cy="16245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>
                <a:solidFill>
                  <a:srgbClr val="00FF00"/>
                </a:solidFill>
              </a:rPr>
              <a:t>ATTITUDE</a:t>
            </a:r>
          </a:p>
          <a:p>
            <a:pPr algn="ctr"/>
            <a:r>
              <a:rPr lang="en-US" sz="1350" b="1" i="1" dirty="0">
                <a:solidFill>
                  <a:schemeClr val="tx1"/>
                </a:solidFill>
              </a:rPr>
              <a:t>- </a:t>
            </a:r>
            <a:r>
              <a:rPr lang="en-US" sz="1500" b="1" i="1" dirty="0">
                <a:solidFill>
                  <a:schemeClr val="tx1"/>
                </a:solidFill>
              </a:rPr>
              <a:t>The unshakeable conviction that you </a:t>
            </a:r>
            <a:r>
              <a:rPr lang="en-US" sz="1500" b="1" dirty="0">
                <a:solidFill>
                  <a:srgbClr val="FF0000"/>
                </a:solidFill>
              </a:rPr>
              <a:t>will</a:t>
            </a:r>
            <a:r>
              <a:rPr lang="en-US" sz="1500" b="1" i="1" dirty="0">
                <a:solidFill>
                  <a:schemeClr val="tx1"/>
                </a:solidFill>
              </a:rPr>
              <a:t> succeed</a:t>
            </a:r>
          </a:p>
          <a:p>
            <a:pPr algn="ctr"/>
            <a:r>
              <a:rPr lang="en-US" sz="1500" b="1" i="1" dirty="0">
                <a:solidFill>
                  <a:schemeClr val="tx1"/>
                </a:solidFill>
              </a:rPr>
              <a:t>- Having a truly positive belief &amp; expectation that you </a:t>
            </a:r>
            <a:r>
              <a:rPr lang="en-US" sz="1500" b="1" i="1" dirty="0">
                <a:solidFill>
                  <a:srgbClr val="FF0000"/>
                </a:solidFill>
              </a:rPr>
              <a:t>will win</a:t>
            </a:r>
          </a:p>
          <a:p>
            <a:pPr algn="ctr"/>
            <a:r>
              <a:rPr lang="en-US" sz="1500" b="1" i="1" dirty="0">
                <a:solidFill>
                  <a:schemeClr val="tx1"/>
                </a:solidFill>
              </a:rPr>
              <a:t>- ALWAYS looking on the bright side for a </a:t>
            </a:r>
            <a:r>
              <a:rPr lang="en-US" sz="1500" b="1" i="1" dirty="0">
                <a:solidFill>
                  <a:srgbClr val="FF0000"/>
                </a:solidFill>
              </a:rPr>
              <a:t>positive result</a:t>
            </a:r>
          </a:p>
          <a:p>
            <a:pPr algn="ctr"/>
            <a:endParaRPr lang="en-US" sz="1350" b="1" i="1" dirty="0">
              <a:solidFill>
                <a:schemeClr val="tx1"/>
              </a:solidFill>
            </a:endParaRP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It’s </a:t>
            </a:r>
            <a:r>
              <a:rPr lang="en-US" sz="1500" b="1" dirty="0">
                <a:solidFill>
                  <a:srgbClr val="00FF00"/>
                </a:solidFill>
              </a:rPr>
              <a:t>desire</a:t>
            </a:r>
            <a:r>
              <a:rPr lang="en-US" sz="1500" b="1" dirty="0">
                <a:solidFill>
                  <a:schemeClr val="tx1"/>
                </a:solidFill>
              </a:rPr>
              <a:t> (</a:t>
            </a:r>
            <a:r>
              <a:rPr lang="en-US" sz="1500" b="1" dirty="0">
                <a:solidFill>
                  <a:srgbClr val="FF0000"/>
                </a:solidFill>
              </a:rPr>
              <a:t>not ability</a:t>
            </a:r>
            <a:r>
              <a:rPr lang="en-US" sz="1500" b="1" dirty="0">
                <a:solidFill>
                  <a:schemeClr val="tx1"/>
                </a:solidFill>
              </a:rPr>
              <a:t>) that determines 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9096" y="2745961"/>
            <a:ext cx="2577617" cy="1418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i="1" dirty="0"/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</a:t>
            </a:r>
            <a:r>
              <a:rPr lang="en-US" b="1" u="sng" dirty="0">
                <a:solidFill>
                  <a:srgbClr val="00FF00"/>
                </a:solidFill>
              </a:rPr>
              <a:t>ATTRIBUTES </a:t>
            </a:r>
            <a:r>
              <a:rPr lang="en-US" b="1" dirty="0">
                <a:solidFill>
                  <a:schemeClr val="tx1"/>
                </a:solidFill>
              </a:rPr>
              <a:t>of 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Good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Attitude</a:t>
            </a:r>
            <a:endParaRPr lang="en-US" b="1" dirty="0"/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CARE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HUMILITY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CURIOSITY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ENTHUSIASM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ACCOUNTABILITY</a:t>
            </a:r>
          </a:p>
          <a:p>
            <a:pPr algn="ctr"/>
            <a:endParaRPr lang="en-US" sz="600" b="1" i="1" dirty="0"/>
          </a:p>
          <a:p>
            <a:pPr algn="ctr"/>
            <a:endParaRPr lang="en-US" sz="1050" b="1" i="1" dirty="0"/>
          </a:p>
          <a:p>
            <a:pPr algn="ctr"/>
            <a:endParaRPr lang="en-US" sz="1050" b="1" i="1" dirty="0"/>
          </a:p>
        </p:txBody>
      </p:sp>
      <p:pic>
        <p:nvPicPr>
          <p:cNvPr id="6" name="Picture 5" descr="Free photo: hand, &lt;strong&gt;yes&lt;/strong&gt;, ok, isolated background, outdoors, women, on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" y="519415"/>
            <a:ext cx="1034768" cy="1034768"/>
          </a:xfrm>
          <a:prstGeom prst="rect">
            <a:avLst/>
          </a:prstGeom>
        </p:spPr>
      </p:pic>
      <p:pic>
        <p:nvPicPr>
          <p:cNvPr id="4" name="Picture 3" descr="Be Careful When You &lt;strong&gt;Hold&lt;/strong&gt; or Carry Your Child’s &lt;strong&gt;Hand&lt;/strong&gt; : Human N Healt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75" y="2893958"/>
            <a:ext cx="1537639" cy="1025093"/>
          </a:xfrm>
          <a:prstGeom prst="rect">
            <a:avLst/>
          </a:prstGeom>
        </p:spPr>
      </p:pic>
      <p:pic>
        <p:nvPicPr>
          <p:cNvPr id="7" name="Picture 6" descr="Cocoa and Caffeine Hollywood Travels: Knowing When To Take A Bow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" y="1449547"/>
            <a:ext cx="1364644" cy="1941289"/>
          </a:xfrm>
          <a:prstGeom prst="rect">
            <a:avLst/>
          </a:prstGeom>
        </p:spPr>
      </p:pic>
      <p:pic>
        <p:nvPicPr>
          <p:cNvPr id="8" name="Picture 7" descr="&lt;strong&gt;Curious&lt;/strong&gt; &lt;strong&gt;cat&lt;/strong&gt; lying at home at sunshine · Free Stock Phot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2156968"/>
            <a:ext cx="1456399" cy="1941290"/>
          </a:xfrm>
          <a:prstGeom prst="rect">
            <a:avLst/>
          </a:prstGeom>
        </p:spPr>
      </p:pic>
      <p:pic>
        <p:nvPicPr>
          <p:cNvPr id="9" name="Picture 8" descr="royalty free &lt;strong&gt;enthusiasm&lt;/strong&gt; photos free download | Piqsel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46" y="2304757"/>
            <a:ext cx="2234780" cy="928740"/>
          </a:xfrm>
          <a:prstGeom prst="rect">
            <a:avLst/>
          </a:prstGeom>
        </p:spPr>
      </p:pic>
      <p:pic>
        <p:nvPicPr>
          <p:cNvPr id="10" name="Picture 9" descr="Six Nine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60" y="3159253"/>
            <a:ext cx="1559747" cy="1171544"/>
          </a:xfrm>
          <a:prstGeom prst="rect">
            <a:avLst/>
          </a:prstGeom>
        </p:spPr>
      </p:pic>
      <p:sp>
        <p:nvSpPr>
          <p:cNvPr id="12" name="Google Shape;75;p2">
            <a:extLst>
              <a:ext uri="{FF2B5EF4-FFF2-40B4-BE49-F238E27FC236}">
                <a16:creationId xmlns:a16="http://schemas.microsoft.com/office/drawing/2014/main" id="{50450E33-6EB9-0D13-4D7C-7D662D70F50D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9114E0-EC0C-70C5-9CB7-88BDE13C52C7}"/>
              </a:ext>
            </a:extLst>
          </p:cNvPr>
          <p:cNvGrpSpPr/>
          <p:nvPr/>
        </p:nvGrpSpPr>
        <p:grpSpPr>
          <a:xfrm>
            <a:off x="0" y="4101527"/>
            <a:ext cx="9220202" cy="1209449"/>
            <a:chOff x="0" y="4084103"/>
            <a:chExt cx="9220202" cy="1209449"/>
          </a:xfrm>
        </p:grpSpPr>
        <p:grpSp>
          <p:nvGrpSpPr>
            <p:cNvPr id="14" name="Google Shape;76;p2">
              <a:extLst>
                <a:ext uri="{FF2B5EF4-FFF2-40B4-BE49-F238E27FC236}">
                  <a16:creationId xmlns:a16="http://schemas.microsoft.com/office/drawing/2014/main" id="{2E4EABA1-3794-4A33-E301-F9EAB42C5C2C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6" name="Google Shape;77;p2">
                <a:extLst>
                  <a:ext uri="{FF2B5EF4-FFF2-40B4-BE49-F238E27FC236}">
                    <a16:creationId xmlns:a16="http://schemas.microsoft.com/office/drawing/2014/main" id="{0108D027-416C-46AB-9503-F141650AC54C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8;p2">
                <a:extLst>
                  <a:ext uri="{FF2B5EF4-FFF2-40B4-BE49-F238E27FC236}">
                    <a16:creationId xmlns:a16="http://schemas.microsoft.com/office/drawing/2014/main" id="{B0CDC4AC-FEA1-C407-829B-6B4089CCD9B9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" name="Google Shape;79;p2">
                <a:extLst>
                  <a:ext uri="{FF2B5EF4-FFF2-40B4-BE49-F238E27FC236}">
                    <a16:creationId xmlns:a16="http://schemas.microsoft.com/office/drawing/2014/main" id="{F9BA8DE9-27B4-9ED6-A6D6-CEE6355C75BE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80;p2">
                <a:extLst>
                  <a:ext uri="{FF2B5EF4-FFF2-40B4-BE49-F238E27FC236}">
                    <a16:creationId xmlns:a16="http://schemas.microsoft.com/office/drawing/2014/main" id="{7456D9BB-8155-7B83-0428-9EBDD061FD13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81;p2">
                <a:extLst>
                  <a:ext uri="{FF2B5EF4-FFF2-40B4-BE49-F238E27FC236}">
                    <a16:creationId xmlns:a16="http://schemas.microsoft.com/office/drawing/2014/main" id="{B289279A-668D-9FB2-D6EE-6D2B49E1C448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82;p2">
                <a:extLst>
                  <a:ext uri="{FF2B5EF4-FFF2-40B4-BE49-F238E27FC236}">
                    <a16:creationId xmlns:a16="http://schemas.microsoft.com/office/drawing/2014/main" id="{B892F4C9-AA57-0F49-C9E5-3C597010722C}"/>
                  </a:ext>
                </a:extLst>
              </p:cNvPr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Google Shape;83;p2">
                <a:extLst>
                  <a:ext uri="{FF2B5EF4-FFF2-40B4-BE49-F238E27FC236}">
                    <a16:creationId xmlns:a16="http://schemas.microsoft.com/office/drawing/2014/main" id="{0979F3B1-F922-797A-B963-3F759DC639EB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" name="Google Shape;84;p2">
                <a:extLst>
                  <a:ext uri="{FF2B5EF4-FFF2-40B4-BE49-F238E27FC236}">
                    <a16:creationId xmlns:a16="http://schemas.microsoft.com/office/drawing/2014/main" id="{DED20BBE-6930-4AC0-8A6F-DAD6A0626B12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4" name="Google Shape;85;p2">
                <a:extLst>
                  <a:ext uri="{FF2B5EF4-FFF2-40B4-BE49-F238E27FC236}">
                    <a16:creationId xmlns:a16="http://schemas.microsoft.com/office/drawing/2014/main" id="{1791F4D8-DEE9-1A1B-58D4-8DAEBC979219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FE6074-7647-ED6C-4EFE-734CA54E2BDD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553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m: &lt;strong&gt;Jaws&lt;/strong&gt; | Ben Oli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7" y="2823754"/>
            <a:ext cx="7389023" cy="1468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12E0B-285B-494C-B706-39495B3C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93" y="213894"/>
            <a:ext cx="7356388" cy="9721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i="1" dirty="0">
                <a:solidFill>
                  <a:srgbClr val="FFFF00"/>
                </a:solidFill>
              </a:rPr>
              <a:t/>
            </a:r>
            <a:br>
              <a:rPr lang="en-GB" sz="2700" b="1" i="1" dirty="0">
                <a:solidFill>
                  <a:srgbClr val="FFFF00"/>
                </a:solidFill>
              </a:rPr>
            </a:br>
            <a:r>
              <a:rPr lang="en-GB" sz="2700" b="1" i="1" dirty="0">
                <a:solidFill>
                  <a:srgbClr val="FFFF00"/>
                </a:solidFill>
              </a:rPr>
              <a:t/>
            </a:r>
            <a:br>
              <a:rPr lang="en-GB" sz="2700" b="1" i="1" dirty="0">
                <a:solidFill>
                  <a:srgbClr val="FFFF00"/>
                </a:solidFill>
              </a:rPr>
            </a:br>
            <a:r>
              <a:rPr lang="en-GB" sz="2700" b="1" i="1" dirty="0">
                <a:solidFill>
                  <a:srgbClr val="FFFF00"/>
                </a:solidFill>
              </a:rPr>
              <a:t/>
            </a:r>
            <a:br>
              <a:rPr lang="en-GB" sz="2700" b="1" i="1" dirty="0">
                <a:solidFill>
                  <a:srgbClr val="FFFF00"/>
                </a:solidFill>
              </a:rPr>
            </a:br>
            <a:r>
              <a:rPr lang="en-GB" sz="2700" b="1" i="1" dirty="0">
                <a:solidFill>
                  <a:srgbClr val="FFFF00"/>
                </a:solidFill>
              </a:rPr>
              <a:t/>
            </a:r>
            <a:br>
              <a:rPr lang="en-GB" sz="2700" b="1" i="1" dirty="0">
                <a:solidFill>
                  <a:srgbClr val="FFFF00"/>
                </a:solidFill>
              </a:rPr>
            </a:br>
            <a:r>
              <a:rPr lang="en-GB" sz="2700" b="1" i="1" dirty="0">
                <a:solidFill>
                  <a:srgbClr val="FFFF00"/>
                </a:solidFill>
              </a:rPr>
              <a:t/>
            </a:r>
            <a:br>
              <a:rPr lang="en-GB" sz="2700" b="1" i="1" dirty="0">
                <a:solidFill>
                  <a:srgbClr val="FFFF00"/>
                </a:solidFill>
              </a:rPr>
            </a:br>
            <a:r>
              <a:rPr lang="en-GB" sz="2700" b="1" i="1" dirty="0">
                <a:solidFill>
                  <a:srgbClr val="FFFF00"/>
                </a:solidFill>
              </a:rPr>
              <a:t/>
            </a:r>
            <a:br>
              <a:rPr lang="en-GB" sz="2700" b="1" i="1" dirty="0">
                <a:solidFill>
                  <a:srgbClr val="FFFF00"/>
                </a:solidFill>
              </a:rPr>
            </a:br>
            <a:r>
              <a:rPr lang="en-GB" sz="2700" b="1" i="1" dirty="0">
                <a:solidFill>
                  <a:schemeClr val="accent1"/>
                </a:solidFill>
              </a:rPr>
              <a:t>WHAT UNLOCKS THEIR </a:t>
            </a:r>
            <a:r>
              <a:rPr lang="en-GB" sz="2700" b="1" i="1" dirty="0">
                <a:solidFill>
                  <a:srgbClr val="00FF00"/>
                </a:solidFill>
              </a:rPr>
              <a:t>MOTIVATION</a:t>
            </a:r>
            <a:r>
              <a:rPr lang="en-GB" sz="2700" b="1" i="1" dirty="0">
                <a:solidFill>
                  <a:srgbClr val="FFFF00"/>
                </a:solidFill>
              </a:rPr>
              <a:t> </a:t>
            </a:r>
            <a:r>
              <a:rPr lang="en-GB" sz="2200" b="1" i="1" dirty="0">
                <a:solidFill>
                  <a:schemeClr val="accent1"/>
                </a:solidFill>
              </a:rPr>
              <a:t>TO BUY?</a:t>
            </a:r>
            <a:r>
              <a:rPr lang="en-GB" b="1" i="1" dirty="0">
                <a:solidFill>
                  <a:schemeClr val="accent1"/>
                </a:solidFill>
              </a:rPr>
              <a:t/>
            </a:r>
            <a:br>
              <a:rPr lang="en-GB" b="1" i="1" dirty="0">
                <a:solidFill>
                  <a:schemeClr val="accent1"/>
                </a:solidFill>
              </a:rPr>
            </a:br>
            <a:r>
              <a:rPr lang="en-GB" sz="2400" b="1" dirty="0">
                <a:solidFill>
                  <a:schemeClr val="accent1"/>
                </a:solidFill>
              </a:rPr>
              <a:t/>
            </a:r>
            <a:br>
              <a:rPr lang="en-GB" sz="2400" b="1" dirty="0">
                <a:solidFill>
                  <a:schemeClr val="accent1"/>
                </a:solidFill>
              </a:rPr>
            </a:br>
            <a:endParaRPr lang="en-ZA" sz="2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3365150"/>
            <a:ext cx="7389023" cy="33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rgbClr val="FF0000"/>
                </a:solidFill>
              </a:rPr>
              <a:t>Don’t get eaten in the RED ocean of bloody competition!! </a:t>
            </a:r>
          </a:p>
          <a:p>
            <a:pPr algn="ctr"/>
            <a:r>
              <a:rPr lang="en-GB" sz="1200" b="1" i="1" dirty="0">
                <a:solidFill>
                  <a:srgbClr val="FF0000"/>
                </a:solidFill>
              </a:rPr>
              <a:t>Make competitors irrelevant</a:t>
            </a:r>
            <a:endParaRPr lang="en-ZA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27125"/>
              </p:ext>
            </p:extLst>
          </p:nvPr>
        </p:nvGraphicFramePr>
        <p:xfrm>
          <a:off x="107748" y="838899"/>
          <a:ext cx="6418999" cy="20104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4177">
                  <a:extLst>
                    <a:ext uri="{9D8B030D-6E8A-4147-A177-3AD203B41FA5}">
                      <a16:colId xmlns:a16="http://schemas.microsoft.com/office/drawing/2014/main" val="2940259109"/>
                    </a:ext>
                  </a:extLst>
                </a:gridCol>
                <a:gridCol w="1656516">
                  <a:extLst>
                    <a:ext uri="{9D8B030D-6E8A-4147-A177-3AD203B41FA5}">
                      <a16:colId xmlns:a16="http://schemas.microsoft.com/office/drawing/2014/main" val="1008920467"/>
                    </a:ext>
                  </a:extLst>
                </a:gridCol>
                <a:gridCol w="2588306">
                  <a:extLst>
                    <a:ext uri="{9D8B030D-6E8A-4147-A177-3AD203B41FA5}">
                      <a16:colId xmlns:a16="http://schemas.microsoft.com/office/drawing/2014/main" val="403509285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Head-to-Head Competition</a:t>
                      </a:r>
                      <a:endParaRPr lang="en-ZA" sz="11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BOUNDARIES</a:t>
                      </a:r>
                      <a:endParaRPr lang="en-ZA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rgbClr val="0070C0"/>
                          </a:solidFill>
                        </a:rPr>
                        <a:t>BLUE OCEAN FOCUS</a:t>
                      </a:r>
                      <a:endParaRPr lang="en-ZA" sz="1100" i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9286957"/>
                  </a:ext>
                </a:extLst>
              </a:tr>
              <a:tr h="341627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Substitutes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INDUSTRY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rgbClr val="0070C0"/>
                          </a:solidFill>
                        </a:rPr>
                        <a:t>Alternatives</a:t>
                      </a:r>
                      <a:endParaRPr lang="en-ZA" sz="11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63202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Competitive Positioning </a:t>
                      </a:r>
                      <a:endParaRPr lang="en-ZA" sz="1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MARKETS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70C0"/>
                          </a:solidFill>
                        </a:rPr>
                        <a:t>Strategic</a:t>
                      </a:r>
                      <a:r>
                        <a:rPr lang="en-US" sz="1100" b="1" i="0" baseline="0" dirty="0">
                          <a:solidFill>
                            <a:srgbClr val="0070C0"/>
                          </a:solidFill>
                        </a:rPr>
                        <a:t> Groups </a:t>
                      </a:r>
                      <a:endParaRPr lang="en-ZA" sz="11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24972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Better</a:t>
                      </a:r>
                      <a:r>
                        <a:rPr lang="en-US" sz="1100" i="1" baseline="0" dirty="0"/>
                        <a:t> Service</a:t>
                      </a:r>
                      <a:endParaRPr lang="en-ZA" sz="1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BUYER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rgbClr val="0070C0"/>
                          </a:solidFill>
                        </a:rPr>
                        <a:t>User Group Focus</a:t>
                      </a:r>
                      <a:endParaRPr lang="en-ZA" sz="11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57378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Maximises</a:t>
                      </a:r>
                      <a:r>
                        <a:rPr lang="en-US" sz="1100" i="1" baseline="0" dirty="0"/>
                        <a:t> Value</a:t>
                      </a:r>
                      <a:endParaRPr lang="en-ZA" sz="1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SCOPE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70C0"/>
                          </a:solidFill>
                        </a:rPr>
                        <a:t>Offers Complementary Services</a:t>
                      </a:r>
                      <a:endParaRPr lang="en-ZA" sz="11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80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Improves Price Performance</a:t>
                      </a:r>
                      <a:endParaRPr lang="en-ZA" sz="1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70C0"/>
                          </a:solidFill>
                        </a:rPr>
                        <a:t>Rethinks Functionality</a:t>
                      </a:r>
                      <a:endParaRPr lang="en-ZA" sz="11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92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Adapts to External Trends</a:t>
                      </a:r>
                      <a:endParaRPr lang="en-ZA" sz="1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70C0"/>
                          </a:solidFill>
                        </a:rPr>
                        <a:t>Shapes Trends</a:t>
                      </a:r>
                      <a:endParaRPr lang="en-ZA" sz="11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0635394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4292" y="545104"/>
            <a:ext cx="8398208" cy="20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0070C0"/>
                </a:solidFill>
              </a:rPr>
              <a:t>BLUE OCEAN </a:t>
            </a:r>
            <a:r>
              <a:rPr lang="en-GB" sz="1800" b="1" dirty="0" err="1" smtClean="0">
                <a:solidFill>
                  <a:srgbClr val="0070C0"/>
                </a:solidFill>
              </a:rPr>
              <a:t>STRATEGY:</a:t>
            </a:r>
            <a:r>
              <a:rPr lang="en-GB" sz="1800" b="1" i="1" dirty="0" err="1" smtClean="0">
                <a:solidFill>
                  <a:srgbClr val="FF0000"/>
                </a:solidFill>
              </a:rPr>
              <a:t>Change</a:t>
            </a:r>
            <a:r>
              <a:rPr lang="en-GB" sz="1800" b="1" i="1" dirty="0" smtClean="0">
                <a:solidFill>
                  <a:srgbClr val="FF0000"/>
                </a:solidFill>
              </a:rPr>
              <a:t> </a:t>
            </a:r>
            <a:r>
              <a:rPr lang="en-GB" sz="1800" b="1" i="1" dirty="0">
                <a:solidFill>
                  <a:srgbClr val="FF0000"/>
                </a:solidFill>
              </a:rPr>
              <a:t>the Competitive Boundaries</a:t>
            </a:r>
            <a:endParaRPr lang="en-ZA" sz="1800" i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15905"/>
              </p:ext>
            </p:extLst>
          </p:nvPr>
        </p:nvGraphicFramePr>
        <p:xfrm>
          <a:off x="6526747" y="849125"/>
          <a:ext cx="2319928" cy="20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928">
                  <a:extLst>
                    <a:ext uri="{9D8B030D-6E8A-4147-A177-3AD203B41FA5}">
                      <a16:colId xmlns:a16="http://schemas.microsoft.com/office/drawing/2014/main" val="1316631615"/>
                    </a:ext>
                  </a:extLst>
                </a:gridCol>
              </a:tblGrid>
              <a:tr h="2728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C000"/>
                          </a:solidFill>
                        </a:rPr>
                        <a:t>EXAMPLES</a:t>
                      </a:r>
                      <a:endParaRPr lang="en-ZA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723637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baseline="0" dirty="0">
                          <a:solidFill>
                            <a:schemeClr val="tx1"/>
                          </a:solidFill>
                        </a:rPr>
                        <a:t>Remote Control v  Phone App</a:t>
                      </a:r>
                      <a:endParaRPr lang="en-ZA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55929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</a:rPr>
                        <a:t>Virgin Active v Curves</a:t>
                      </a:r>
                      <a:endParaRPr lang="en-ZA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33400"/>
                  </a:ext>
                </a:extLst>
              </a:tr>
              <a:tr h="23278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baseline="0" dirty="0">
                          <a:solidFill>
                            <a:schemeClr val="tx1"/>
                          </a:solidFill>
                        </a:rPr>
                        <a:t>Small Desktop Copiers</a:t>
                      </a:r>
                      <a:endParaRPr lang="en-ZA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997760"/>
                  </a:ext>
                </a:extLst>
              </a:tr>
              <a:tr h="284320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</a:rPr>
                        <a:t>Water filtering off taps</a:t>
                      </a:r>
                      <a:endParaRPr lang="en-ZA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82503"/>
                  </a:ext>
                </a:extLst>
              </a:tr>
              <a:tr h="32404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</a:rPr>
                        <a:t>Swatch (Budget</a:t>
                      </a:r>
                      <a:r>
                        <a:rPr lang="en-US" sz="1100" b="1" i="1" baseline="0" dirty="0">
                          <a:solidFill>
                            <a:schemeClr val="tx1"/>
                          </a:solidFill>
                        </a:rPr>
                        <a:t> fashion)</a:t>
                      </a:r>
                      <a:endParaRPr lang="en-ZA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2882"/>
                  </a:ext>
                </a:extLst>
              </a:tr>
              <a:tr h="284320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tx1"/>
                          </a:solidFill>
                        </a:rPr>
                        <a:t>iTunes</a:t>
                      </a:r>
                      <a:endParaRPr lang="en-ZA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1663"/>
                  </a:ext>
                </a:extLst>
              </a:tr>
            </a:tbl>
          </a:graphicData>
        </a:graphic>
      </p:graphicFrame>
      <p:sp>
        <p:nvSpPr>
          <p:cNvPr id="4" name="Google Shape;75;p2">
            <a:extLst>
              <a:ext uri="{FF2B5EF4-FFF2-40B4-BE49-F238E27FC236}">
                <a16:creationId xmlns:a16="http://schemas.microsoft.com/office/drawing/2014/main" id="{D0D9EAE4-EA4C-434C-5E0C-00F4624F957E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E71626-898F-F2AF-234C-96BA0CDEB40A}"/>
              </a:ext>
            </a:extLst>
          </p:cNvPr>
          <p:cNvGrpSpPr/>
          <p:nvPr/>
        </p:nvGrpSpPr>
        <p:grpSpPr>
          <a:xfrm>
            <a:off x="21243" y="4055217"/>
            <a:ext cx="9220202" cy="1209449"/>
            <a:chOff x="0" y="4084103"/>
            <a:chExt cx="9220202" cy="1209449"/>
          </a:xfrm>
        </p:grpSpPr>
        <p:grpSp>
          <p:nvGrpSpPr>
            <p:cNvPr id="7" name="Google Shape;76;p2">
              <a:extLst>
                <a:ext uri="{FF2B5EF4-FFF2-40B4-BE49-F238E27FC236}">
                  <a16:creationId xmlns:a16="http://schemas.microsoft.com/office/drawing/2014/main" id="{F7F9B83F-DAC3-B989-C6E1-B06F42319120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3" name="Google Shape;77;p2">
                <a:extLst>
                  <a:ext uri="{FF2B5EF4-FFF2-40B4-BE49-F238E27FC236}">
                    <a16:creationId xmlns:a16="http://schemas.microsoft.com/office/drawing/2014/main" id="{5574A0B5-5AD7-A82D-E921-CFE6C601EFF3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8;p2">
                <a:extLst>
                  <a:ext uri="{FF2B5EF4-FFF2-40B4-BE49-F238E27FC236}">
                    <a16:creationId xmlns:a16="http://schemas.microsoft.com/office/drawing/2014/main" id="{E41AADC2-EC14-9638-175B-19CB8E5A04D1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" name="Google Shape;79;p2">
                <a:extLst>
                  <a:ext uri="{FF2B5EF4-FFF2-40B4-BE49-F238E27FC236}">
                    <a16:creationId xmlns:a16="http://schemas.microsoft.com/office/drawing/2014/main" id="{168F1266-C157-2889-CD2C-FCE6594E3C63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80;p2">
                <a:extLst>
                  <a:ext uri="{FF2B5EF4-FFF2-40B4-BE49-F238E27FC236}">
                    <a16:creationId xmlns:a16="http://schemas.microsoft.com/office/drawing/2014/main" id="{1445835E-16E6-E0FB-AF16-ED42F92B1057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81;p2">
                <a:extLst>
                  <a:ext uri="{FF2B5EF4-FFF2-40B4-BE49-F238E27FC236}">
                    <a16:creationId xmlns:a16="http://schemas.microsoft.com/office/drawing/2014/main" id="{372893DF-AE19-0D00-D59B-248662737F82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82;p2">
                <a:extLst>
                  <a:ext uri="{FF2B5EF4-FFF2-40B4-BE49-F238E27FC236}">
                    <a16:creationId xmlns:a16="http://schemas.microsoft.com/office/drawing/2014/main" id="{C6C39293-5662-893D-AC43-23065D963709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Google Shape;83;p2">
                <a:extLst>
                  <a:ext uri="{FF2B5EF4-FFF2-40B4-BE49-F238E27FC236}">
                    <a16:creationId xmlns:a16="http://schemas.microsoft.com/office/drawing/2014/main" id="{B40115DF-E34B-0495-DCF3-6A156D442FDD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" name="Google Shape;84;p2">
                <a:extLst>
                  <a:ext uri="{FF2B5EF4-FFF2-40B4-BE49-F238E27FC236}">
                    <a16:creationId xmlns:a16="http://schemas.microsoft.com/office/drawing/2014/main" id="{D9653954-46EE-C5A0-D103-B94EBEA6B404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1" name="Google Shape;85;p2">
                <a:extLst>
                  <a:ext uri="{FF2B5EF4-FFF2-40B4-BE49-F238E27FC236}">
                    <a16:creationId xmlns:a16="http://schemas.microsoft.com/office/drawing/2014/main" id="{021A60BF-8378-9924-BD4B-FD7FC13C63B2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2128EC-02CE-F459-A279-5773C433C17F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517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jectives, Outline, and Introduction | Principles of Public Speak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76" y="745143"/>
            <a:ext cx="1787812" cy="2395545"/>
          </a:xfrm>
          <a:prstGeom prst="rect">
            <a:avLst/>
          </a:prstGeom>
        </p:spPr>
      </p:pic>
      <p:pic>
        <p:nvPicPr>
          <p:cNvPr id="7" name="Picture 6" descr="How To Cut &lt;strong&gt;Energetic&lt;/strong&gt; Cords With Someone - In5D Esoteric, Metaphysic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90" y="2193925"/>
            <a:ext cx="2518202" cy="2518202"/>
          </a:xfrm>
          <a:prstGeom prst="rect">
            <a:avLst/>
          </a:prstGeom>
        </p:spPr>
      </p:pic>
      <p:pic>
        <p:nvPicPr>
          <p:cNvPr id="3" name="Picture 2" descr="Content black math &lt;strong&gt;teacher&lt;/strong&gt; talking to diverse pupils · Free Stock Phot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86" y="837165"/>
            <a:ext cx="2851125" cy="1901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9578" y="812267"/>
            <a:ext cx="1050087" cy="4637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LISTENING</a:t>
            </a:r>
          </a:p>
          <a:p>
            <a:pPr algn="ctr"/>
            <a:r>
              <a:rPr lang="en-US" sz="1100" b="1" i="1" dirty="0">
                <a:solidFill>
                  <a:srgbClr val="FF0000"/>
                </a:solidFill>
              </a:rPr>
              <a:t>Presence</a:t>
            </a:r>
            <a:endParaRPr lang="en-ZA" sz="11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3977" y="2564073"/>
            <a:ext cx="966949" cy="4553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ENERGY</a:t>
            </a:r>
          </a:p>
          <a:p>
            <a:pPr algn="ctr"/>
            <a:r>
              <a:rPr lang="en-US" sz="1100" b="1" i="1" dirty="0">
                <a:solidFill>
                  <a:srgbClr val="FF0000"/>
                </a:solidFill>
              </a:rPr>
              <a:t>Warmth</a:t>
            </a:r>
            <a:endParaRPr lang="en-ZA" sz="11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9576" y="1973804"/>
            <a:ext cx="1125356" cy="4637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POWER</a:t>
            </a:r>
          </a:p>
          <a:p>
            <a:pPr algn="ctr"/>
            <a:r>
              <a:rPr lang="en-US" sz="1100" b="1" i="1" dirty="0">
                <a:solidFill>
                  <a:srgbClr val="FF0000"/>
                </a:solidFill>
              </a:rPr>
              <a:t>Authority</a:t>
            </a:r>
            <a:endParaRPr lang="en-ZA" sz="1100" b="1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2290" y="612832"/>
            <a:ext cx="2518202" cy="157785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CHARISMA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The Magical Art of </a:t>
            </a:r>
            <a:r>
              <a:rPr lang="en-US" sz="2000" b="1" i="1" dirty="0">
                <a:solidFill>
                  <a:srgbClr val="FF0000"/>
                </a:solidFill>
              </a:rPr>
              <a:t>Personal Magnetism</a:t>
            </a:r>
            <a:endParaRPr lang="en-ZA" sz="20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Peer &lt;strong&gt;support&lt;/strong&gt; is an effective component of mental health care today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89" y="2467093"/>
            <a:ext cx="2680842" cy="17892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97364" y="3472518"/>
            <a:ext cx="1530419" cy="5767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ALIGNMENT 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with their Interests</a:t>
            </a:r>
          </a:p>
          <a:p>
            <a:pPr algn="ctr"/>
            <a:r>
              <a:rPr lang="en-US" sz="1100" b="1" i="1" dirty="0">
                <a:solidFill>
                  <a:srgbClr val="FF0000"/>
                </a:solidFill>
              </a:rPr>
              <a:t>Connection</a:t>
            </a:r>
            <a:endParaRPr lang="en-ZA" sz="1100" b="1" i="1" dirty="0">
              <a:solidFill>
                <a:srgbClr val="FF0000"/>
              </a:solidFill>
            </a:endParaRPr>
          </a:p>
        </p:txBody>
      </p:sp>
      <p:sp>
        <p:nvSpPr>
          <p:cNvPr id="2" name="Google Shape;75;p2">
            <a:extLst>
              <a:ext uri="{FF2B5EF4-FFF2-40B4-BE49-F238E27FC236}">
                <a16:creationId xmlns:a16="http://schemas.microsoft.com/office/drawing/2014/main" id="{62898265-920B-A006-7A97-C1774FE777E7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45C4D2-B8F2-FFF8-ACBF-637F4335EEB7}"/>
              </a:ext>
            </a:extLst>
          </p:cNvPr>
          <p:cNvGrpSpPr/>
          <p:nvPr/>
        </p:nvGrpSpPr>
        <p:grpSpPr>
          <a:xfrm>
            <a:off x="0" y="4061265"/>
            <a:ext cx="9220202" cy="1209449"/>
            <a:chOff x="0" y="4084103"/>
            <a:chExt cx="9220202" cy="1209449"/>
          </a:xfrm>
        </p:grpSpPr>
        <p:grpSp>
          <p:nvGrpSpPr>
            <p:cNvPr id="15" name="Google Shape;76;p2">
              <a:extLst>
                <a:ext uri="{FF2B5EF4-FFF2-40B4-BE49-F238E27FC236}">
                  <a16:creationId xmlns:a16="http://schemas.microsoft.com/office/drawing/2014/main" id="{EF2F1201-37BD-ED4C-3362-47B1CAF75690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7" name="Google Shape;77;p2">
                <a:extLst>
                  <a:ext uri="{FF2B5EF4-FFF2-40B4-BE49-F238E27FC236}">
                    <a16:creationId xmlns:a16="http://schemas.microsoft.com/office/drawing/2014/main" id="{2D36E3DE-6FBD-AA48-FEE9-AA4ADD7CBF03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8;p2">
                <a:extLst>
                  <a:ext uri="{FF2B5EF4-FFF2-40B4-BE49-F238E27FC236}">
                    <a16:creationId xmlns:a16="http://schemas.microsoft.com/office/drawing/2014/main" id="{2962E8FE-9390-631F-9312-B6C9BB251206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" name="Google Shape;79;p2">
                <a:extLst>
                  <a:ext uri="{FF2B5EF4-FFF2-40B4-BE49-F238E27FC236}">
                    <a16:creationId xmlns:a16="http://schemas.microsoft.com/office/drawing/2014/main" id="{4542C909-2800-E6DA-A1B4-9A5E8904FE1A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80;p2">
                <a:extLst>
                  <a:ext uri="{FF2B5EF4-FFF2-40B4-BE49-F238E27FC236}">
                    <a16:creationId xmlns:a16="http://schemas.microsoft.com/office/drawing/2014/main" id="{9D819D14-C7B9-CF73-CEB8-DADD60216988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81;p2">
                <a:extLst>
                  <a:ext uri="{FF2B5EF4-FFF2-40B4-BE49-F238E27FC236}">
                    <a16:creationId xmlns:a16="http://schemas.microsoft.com/office/drawing/2014/main" id="{A5990713-04EE-1CBB-5DBA-065C98C93D16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82;p2">
                <a:extLst>
                  <a:ext uri="{FF2B5EF4-FFF2-40B4-BE49-F238E27FC236}">
                    <a16:creationId xmlns:a16="http://schemas.microsoft.com/office/drawing/2014/main" id="{44B78279-B543-5430-E967-61798083BD76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83;p2">
                <a:extLst>
                  <a:ext uri="{FF2B5EF4-FFF2-40B4-BE49-F238E27FC236}">
                    <a16:creationId xmlns:a16="http://schemas.microsoft.com/office/drawing/2014/main" id="{D7BD2298-A5D7-7489-A521-4D0A07AFB1F7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" name="Google Shape;84;p2">
                <a:extLst>
                  <a:ext uri="{FF2B5EF4-FFF2-40B4-BE49-F238E27FC236}">
                    <a16:creationId xmlns:a16="http://schemas.microsoft.com/office/drawing/2014/main" id="{699B90F4-5E91-6D91-CBFC-EF2800508BF5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5" name="Google Shape;85;p2">
                <a:extLst>
                  <a:ext uri="{FF2B5EF4-FFF2-40B4-BE49-F238E27FC236}">
                    <a16:creationId xmlns:a16="http://schemas.microsoft.com/office/drawing/2014/main" id="{E1AE020D-63FF-F706-6138-962AD8A4754B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7AA5A6-71B5-E170-3ECB-FAA2E19C737C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0CE6092-0657-C2FE-4D32-24E2F4518A1B}"/>
              </a:ext>
            </a:extLst>
          </p:cNvPr>
          <p:cNvSpPr txBox="1"/>
          <p:nvPr/>
        </p:nvSpPr>
        <p:spPr>
          <a:xfrm>
            <a:off x="1787454" y="187799"/>
            <a:ext cx="60856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/>
                </a:solidFill>
              </a:rPr>
              <a:t>WHAT UNLOCKS THEIR </a:t>
            </a:r>
            <a:r>
              <a:rPr lang="en-US" sz="2000" b="1" i="1" dirty="0">
                <a:solidFill>
                  <a:srgbClr val="00FF00"/>
                </a:solidFill>
              </a:rPr>
              <a:t>MOTIVATION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>
                <a:solidFill>
                  <a:schemeClr val="accent1"/>
                </a:solidFill>
              </a:rPr>
              <a:t>TO BUY?</a:t>
            </a:r>
            <a:r>
              <a:rPr lang="en-US" b="1" i="1" dirty="0">
                <a:solidFill>
                  <a:schemeClr val="accent1"/>
                </a:solidFill>
              </a:rPr>
              <a:t/>
            </a:r>
            <a:br>
              <a:rPr lang="en-US" b="1" i="1" dirty="0">
                <a:solidFill>
                  <a:schemeClr val="accent1"/>
                </a:solidFill>
              </a:rPr>
            </a:br>
            <a:r>
              <a:rPr lang="en-US" sz="1800" b="1" dirty="0"/>
              <a:t>L – E – A - 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76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lt;strong&gt;Money&lt;/strong&gt; | Flickr - Photo Shar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09" y="1274439"/>
            <a:ext cx="1506293" cy="1506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70FD0-4FB5-4413-8E0E-A73BC6C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20" y="254717"/>
            <a:ext cx="8468742" cy="48676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ALIGNMENT </a:t>
            </a:r>
            <a:r>
              <a:rPr lang="en-GB" sz="2400" b="1" dirty="0"/>
              <a:t>– with their </a:t>
            </a:r>
            <a:r>
              <a:rPr lang="en-GB" sz="2400" b="1" dirty="0">
                <a:solidFill>
                  <a:srgbClr val="00FF00"/>
                </a:solidFill>
              </a:rPr>
              <a:t>HIGHEST INTERESTS </a:t>
            </a:r>
            <a:endParaRPr lang="en-ZA" sz="2400" dirty="0">
              <a:solidFill>
                <a:srgbClr val="00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3BF4E-5F27-408F-8E7C-FAFFF0D73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48" y="571653"/>
            <a:ext cx="2989255" cy="256332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FF00"/>
                </a:solidFill>
              </a:rPr>
              <a:t>THE 7 LIFE AREAS </a:t>
            </a:r>
            <a:endParaRPr lang="en-US" sz="11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FINANCE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SPIRITUAL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FAMILY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CAREER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CULTURE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HEALTH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LEARNING</a:t>
            </a:r>
            <a:endParaRPr lang="en-ZA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&lt;strong&gt;Priorities&lt;/strong&gt; blank list - Creative Commons Bil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3" b="46306"/>
          <a:stretch/>
        </p:blipFill>
        <p:spPr>
          <a:xfrm>
            <a:off x="3005909" y="876159"/>
            <a:ext cx="2390917" cy="954470"/>
          </a:xfrm>
          <a:prstGeom prst="rect">
            <a:avLst/>
          </a:prstGeom>
        </p:spPr>
      </p:pic>
      <p:pic>
        <p:nvPicPr>
          <p:cNvPr id="7" name="Picture 6" descr="Streams and &lt;strong&gt;nature&lt;/strong&gt; landscape in Jalisco image - Free stock photo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r="14365"/>
          <a:stretch/>
        </p:blipFill>
        <p:spPr>
          <a:xfrm>
            <a:off x="6663605" y="906899"/>
            <a:ext cx="2182614" cy="1647447"/>
          </a:xfrm>
          <a:prstGeom prst="rect">
            <a:avLst/>
          </a:prstGeom>
        </p:spPr>
      </p:pic>
      <p:pic>
        <p:nvPicPr>
          <p:cNvPr id="8" name="Picture 7" descr="Crop multiracial &lt;strong&gt;family&lt;/strong&gt; playing at table in living room · Free Stock Phot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6"/>
          <a:stretch/>
        </p:blipFill>
        <p:spPr>
          <a:xfrm>
            <a:off x="6663605" y="2582905"/>
            <a:ext cx="2371821" cy="1818236"/>
          </a:xfrm>
          <a:prstGeom prst="rect">
            <a:avLst/>
          </a:prstGeom>
        </p:spPr>
      </p:pic>
      <p:pic>
        <p:nvPicPr>
          <p:cNvPr id="9" name="Picture 8" descr="Portable Antiquity Collecting and Heritage Issues: Virus 'could cost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50" y="1769654"/>
            <a:ext cx="2779156" cy="1286274"/>
          </a:xfrm>
          <a:prstGeom prst="rect">
            <a:avLst/>
          </a:prstGeom>
        </p:spPr>
      </p:pic>
      <p:pic>
        <p:nvPicPr>
          <p:cNvPr id="10" name="Picture 9" descr="Businessman &lt;strong&gt;Career&lt;/strong&gt; Success Road - Free image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94" y="2724124"/>
            <a:ext cx="1959554" cy="1383936"/>
          </a:xfrm>
          <a:prstGeom prst="rect">
            <a:avLst/>
          </a:prstGeom>
        </p:spPr>
      </p:pic>
      <p:pic>
        <p:nvPicPr>
          <p:cNvPr id="11" name="Picture 10" descr="Download &lt;strong&gt;Health&lt;/strong&gt; File HQ PNG Image | FreePNGIm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591">
            <a:off x="2945256" y="2722776"/>
            <a:ext cx="1542336" cy="1542336"/>
          </a:xfrm>
          <a:prstGeom prst="rect">
            <a:avLst/>
          </a:prstGeom>
        </p:spPr>
      </p:pic>
      <p:pic>
        <p:nvPicPr>
          <p:cNvPr id="12" name="Picture 11" descr="Virtual &lt;strong&gt;learning&lt;/strong&gt;, testing, COVID-19, State Board - EducationNC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7" y="2679489"/>
            <a:ext cx="2779156" cy="1852318"/>
          </a:xfrm>
          <a:prstGeom prst="rect">
            <a:avLst/>
          </a:prstGeom>
        </p:spPr>
      </p:pic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43BF25B6-A761-F5EF-3BB6-DD2E6CE13435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BA7301-D979-F989-B0A3-AC537337516B}"/>
              </a:ext>
            </a:extLst>
          </p:cNvPr>
          <p:cNvGrpSpPr/>
          <p:nvPr/>
        </p:nvGrpSpPr>
        <p:grpSpPr>
          <a:xfrm>
            <a:off x="0" y="4084103"/>
            <a:ext cx="9220202" cy="1209449"/>
            <a:chOff x="0" y="4084103"/>
            <a:chExt cx="9220202" cy="1209449"/>
          </a:xfrm>
        </p:grpSpPr>
        <p:grpSp>
          <p:nvGrpSpPr>
            <p:cNvPr id="15" name="Google Shape;76;p2">
              <a:extLst>
                <a:ext uri="{FF2B5EF4-FFF2-40B4-BE49-F238E27FC236}">
                  <a16:creationId xmlns:a16="http://schemas.microsoft.com/office/drawing/2014/main" id="{20AB2B7D-1CE7-0DD9-C757-59FE730009FD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7" name="Google Shape;77;p2">
                <a:extLst>
                  <a:ext uri="{FF2B5EF4-FFF2-40B4-BE49-F238E27FC236}">
                    <a16:creationId xmlns:a16="http://schemas.microsoft.com/office/drawing/2014/main" id="{46BDD605-7517-3798-4CE4-070A9DDCF699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8;p2">
                <a:extLst>
                  <a:ext uri="{FF2B5EF4-FFF2-40B4-BE49-F238E27FC236}">
                    <a16:creationId xmlns:a16="http://schemas.microsoft.com/office/drawing/2014/main" id="{101A9068-E8D5-E144-C823-0AF0BDBD3EA8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" name="Google Shape;79;p2">
                <a:extLst>
                  <a:ext uri="{FF2B5EF4-FFF2-40B4-BE49-F238E27FC236}">
                    <a16:creationId xmlns:a16="http://schemas.microsoft.com/office/drawing/2014/main" id="{BB7203CC-83D9-3E92-6AE2-01F12120DF9D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80;p2">
                <a:extLst>
                  <a:ext uri="{FF2B5EF4-FFF2-40B4-BE49-F238E27FC236}">
                    <a16:creationId xmlns:a16="http://schemas.microsoft.com/office/drawing/2014/main" id="{5F99A8DD-17CD-31DC-1CD4-9FAF29E642E1}"/>
                  </a:ext>
                </a:extLst>
              </p:cNvPr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81;p2">
                <a:extLst>
                  <a:ext uri="{FF2B5EF4-FFF2-40B4-BE49-F238E27FC236}">
                    <a16:creationId xmlns:a16="http://schemas.microsoft.com/office/drawing/2014/main" id="{7BCC4F7F-683A-72F4-E40E-5B0EDECD734A}"/>
                  </a:ext>
                </a:extLst>
              </p:cNvPr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82;p2">
                <a:extLst>
                  <a:ext uri="{FF2B5EF4-FFF2-40B4-BE49-F238E27FC236}">
                    <a16:creationId xmlns:a16="http://schemas.microsoft.com/office/drawing/2014/main" id="{48CFF7F4-D999-3EAC-0FAD-E75238A28FCA}"/>
                  </a:ext>
                </a:extLst>
              </p:cNvPr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83;p2">
                <a:extLst>
                  <a:ext uri="{FF2B5EF4-FFF2-40B4-BE49-F238E27FC236}">
                    <a16:creationId xmlns:a16="http://schemas.microsoft.com/office/drawing/2014/main" id="{A3B5CECC-C4C3-22B8-8BAF-EA5131EA67AA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" name="Google Shape;84;p2">
                <a:extLst>
                  <a:ext uri="{FF2B5EF4-FFF2-40B4-BE49-F238E27FC236}">
                    <a16:creationId xmlns:a16="http://schemas.microsoft.com/office/drawing/2014/main" id="{005A228C-9A83-A66A-9393-74D1D1284CE0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5" name="Google Shape;85;p2">
                <a:extLst>
                  <a:ext uri="{FF2B5EF4-FFF2-40B4-BE49-F238E27FC236}">
                    <a16:creationId xmlns:a16="http://schemas.microsoft.com/office/drawing/2014/main" id="{2187AD06-7DA1-0B9F-0BD7-CA893342A655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1FA08B-C462-D87B-84D8-D85A98C7781B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59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41480"/>
            <a:ext cx="7757661" cy="820029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>
                <a:solidFill>
                  <a:schemeClr val="accent1"/>
                </a:solidFill>
              </a:rPr>
              <a:t>WHAT UNLOCKS THEIR </a:t>
            </a:r>
            <a:r>
              <a:rPr lang="en-US" sz="2400" b="1" i="1" dirty="0">
                <a:solidFill>
                  <a:srgbClr val="00FF00"/>
                </a:solidFill>
              </a:rPr>
              <a:t>MOTIVATION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TO BUY?</a:t>
            </a:r>
            <a:br>
              <a:rPr lang="en-US" sz="2400" b="1" i="1" dirty="0">
                <a:solidFill>
                  <a:schemeClr val="accent1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DO I WANT TO?</a:t>
            </a:r>
            <a:r>
              <a:rPr lang="en-US" sz="2400" b="1" i="1" dirty="0" smtClean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50AFE-DE0E-497F-A6E1-54AF983C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558" y="1977684"/>
            <a:ext cx="4968551" cy="1167935"/>
          </a:xfrm>
        </p:spPr>
        <p:txBody>
          <a:bodyPr>
            <a:noAutofit/>
          </a:bodyPr>
          <a:lstStyle/>
          <a:p>
            <a:pPr lvl="0"/>
            <a:endParaRPr lang="en-US" sz="2700" b="1" dirty="0"/>
          </a:p>
          <a:p>
            <a:pPr lvl="0"/>
            <a:endParaRPr lang="en-US" sz="27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FC5E1-D8FB-4FC8-A5EE-45F5423E3FAC}"/>
              </a:ext>
            </a:extLst>
          </p:cNvPr>
          <p:cNvSpPr/>
          <p:nvPr/>
        </p:nvSpPr>
        <p:spPr>
          <a:xfrm>
            <a:off x="589655" y="3439740"/>
            <a:ext cx="729080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FF00"/>
                </a:solidFill>
              </a:rPr>
              <a:t>BUYING EMOTIONS</a:t>
            </a:r>
          </a:p>
          <a:p>
            <a:pPr algn="ctr"/>
            <a:r>
              <a:rPr lang="en-US" sz="1050" b="1" i="1" dirty="0">
                <a:solidFill>
                  <a:schemeClr val="accent1"/>
                </a:solidFill>
              </a:rPr>
              <a:t>HEALTH – SECURITY – PRESTIGE – FEAR of LOSS – PRIDE – EGO – AMBITION – STATUS – GREED </a:t>
            </a:r>
            <a:endParaRPr lang="en-ZA" sz="1050" b="1" i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67A1E5-E450-44C7-9470-E17503F8EA48}"/>
              </a:ext>
            </a:extLst>
          </p:cNvPr>
          <p:cNvSpPr/>
          <p:nvPr/>
        </p:nvSpPr>
        <p:spPr>
          <a:xfrm>
            <a:off x="2031094" y="961509"/>
            <a:ext cx="4660538" cy="6858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FF00"/>
                </a:solidFill>
              </a:rPr>
              <a:t>MOTIVES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PERSONAL – BUSINESS – SOCIAL  </a:t>
            </a:r>
            <a:endParaRPr lang="en-ZA" sz="18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 descr="Article: The magic of ‘&lt;strong&gt;Purpose&lt;/strong&gt;’ — People Matt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8" y="1949074"/>
            <a:ext cx="2388122" cy="1285911"/>
          </a:xfrm>
          <a:prstGeom prst="rect">
            <a:avLst/>
          </a:prstGeom>
        </p:spPr>
      </p:pic>
      <p:pic>
        <p:nvPicPr>
          <p:cNvPr id="7" name="Picture 6" descr="HARD &lt;strong&gt;Goals&lt;/strong&gt; Vs SMART &lt;strong&gt;Goals&lt;/strong&gt; | Afif'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91" y="2611669"/>
            <a:ext cx="1476465" cy="11073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236" y="1604693"/>
            <a:ext cx="804055" cy="2868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VISION</a:t>
            </a:r>
            <a:endParaRPr lang="en-ZA" sz="1050" b="1" dirty="0"/>
          </a:p>
        </p:txBody>
      </p:sp>
      <p:pic>
        <p:nvPicPr>
          <p:cNvPr id="11" name="Picture 10" descr="Ascending &lt;strong&gt;Graph&lt;/strong&gt; Bar Graphs · Free image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33" y="2394899"/>
            <a:ext cx="1687618" cy="1125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58914" y="2218469"/>
            <a:ext cx="853720" cy="353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RESULTS</a:t>
            </a:r>
            <a:endParaRPr lang="en-ZA" sz="1050" b="1" dirty="0"/>
          </a:p>
        </p:txBody>
      </p:sp>
      <p:pic>
        <p:nvPicPr>
          <p:cNvPr id="13" name="Picture 12" descr="The Business of &lt;strong&gt;Humanity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89" y="1843414"/>
            <a:ext cx="1700077" cy="16887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60226" y="2169676"/>
            <a:ext cx="963338" cy="37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/>
              <a:t>SERVING HUMANITY</a:t>
            </a:r>
            <a:endParaRPr lang="en-ZA" sz="1050" b="1" dirty="0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1684100" y="1585255"/>
            <a:ext cx="895451" cy="3741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endCxn id="12" idx="0"/>
          </p:cNvCxnSpPr>
          <p:nvPr/>
        </p:nvCxnSpPr>
        <p:spPr>
          <a:xfrm flipH="1">
            <a:off x="3985774" y="1595900"/>
            <a:ext cx="249286" cy="6225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14" idx="0"/>
          </p:cNvCxnSpPr>
          <p:nvPr/>
        </p:nvCxnSpPr>
        <p:spPr>
          <a:xfrm>
            <a:off x="5641283" y="1567581"/>
            <a:ext cx="400612" cy="6020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BEC5C9AF-BE75-CE56-53AC-C5195BF59C89}"/>
              </a:ext>
            </a:extLst>
          </p:cNvPr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EFD64-2BD9-B453-C5D4-4F67D9429579}"/>
              </a:ext>
            </a:extLst>
          </p:cNvPr>
          <p:cNvGrpSpPr/>
          <p:nvPr/>
        </p:nvGrpSpPr>
        <p:grpSpPr>
          <a:xfrm>
            <a:off x="0" y="4012334"/>
            <a:ext cx="9220202" cy="1209449"/>
            <a:chOff x="0" y="4084103"/>
            <a:chExt cx="9220202" cy="1209449"/>
          </a:xfrm>
        </p:grpSpPr>
        <p:grpSp>
          <p:nvGrpSpPr>
            <p:cNvPr id="17" name="Google Shape;76;p2">
              <a:extLst>
                <a:ext uri="{FF2B5EF4-FFF2-40B4-BE49-F238E27FC236}">
                  <a16:creationId xmlns:a16="http://schemas.microsoft.com/office/drawing/2014/main" id="{0CAECD9D-ED0A-60EB-7A2C-A491B83933C7}"/>
                </a:ext>
              </a:extLst>
            </p:cNvPr>
            <p:cNvGrpSpPr/>
            <p:nvPr/>
          </p:nvGrpSpPr>
          <p:grpSpPr>
            <a:xfrm>
              <a:off x="0" y="4084103"/>
              <a:ext cx="9220202" cy="1209449"/>
              <a:chOff x="-650" y="4094275"/>
              <a:chExt cx="9220202" cy="1209449"/>
            </a:xfrm>
          </p:grpSpPr>
          <p:sp>
            <p:nvSpPr>
              <p:cNvPr id="19" name="Google Shape;77;p2">
                <a:extLst>
                  <a:ext uri="{FF2B5EF4-FFF2-40B4-BE49-F238E27FC236}">
                    <a16:creationId xmlns:a16="http://schemas.microsoft.com/office/drawing/2014/main" id="{551F700C-414A-93E5-A793-3E13AFE0EE56}"/>
                  </a:ext>
                </a:extLst>
              </p:cNvPr>
              <p:cNvSpPr/>
              <p:nvPr/>
            </p:nvSpPr>
            <p:spPr>
              <a:xfrm>
                <a:off x="-50" y="4219725"/>
                <a:ext cx="9144000" cy="92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716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8;p2">
                <a:extLst>
                  <a:ext uri="{FF2B5EF4-FFF2-40B4-BE49-F238E27FC236}">
                    <a16:creationId xmlns:a16="http://schemas.microsoft.com/office/drawing/2014/main" id="{5B3AB501-0669-0B67-C886-D32DCF5F55DD}"/>
                  </a:ext>
                </a:extLst>
              </p:cNvPr>
              <p:cNvSpPr/>
              <p:nvPr/>
            </p:nvSpPr>
            <p:spPr>
              <a:xfrm>
                <a:off x="-650" y="4174300"/>
                <a:ext cx="9144000" cy="77100"/>
              </a:xfrm>
              <a:prstGeom prst="rect">
                <a:avLst/>
              </a:prstGeom>
              <a:solidFill>
                <a:srgbClr val="E81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" name="Google Shape;79;p2">
                <a:extLst>
                  <a:ext uri="{FF2B5EF4-FFF2-40B4-BE49-F238E27FC236}">
                    <a16:creationId xmlns:a16="http://schemas.microsoft.com/office/drawing/2014/main" id="{9E4BFC5D-F37F-C27B-B748-2D8481F8648B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701350" y="4094275"/>
                <a:ext cx="2518202" cy="1209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80;p2">
                <a:extLst>
                  <a:ext uri="{FF2B5EF4-FFF2-40B4-BE49-F238E27FC236}">
                    <a16:creationId xmlns:a16="http://schemas.microsoft.com/office/drawing/2014/main" id="{A6BB39C0-42A0-3DC0-7D1A-6FBBC6A9A27A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52398" y="4491350"/>
                <a:ext cx="1341452" cy="507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81;p2">
                <a:extLst>
                  <a:ext uri="{FF2B5EF4-FFF2-40B4-BE49-F238E27FC236}">
                    <a16:creationId xmlns:a16="http://schemas.microsoft.com/office/drawing/2014/main" id="{0C736313-8B5A-405C-D1F3-D1E23ACF6234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672962" y="4492472"/>
                <a:ext cx="1461900" cy="563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82;p2">
                <a:extLst>
                  <a:ext uri="{FF2B5EF4-FFF2-40B4-BE49-F238E27FC236}">
                    <a16:creationId xmlns:a16="http://schemas.microsoft.com/office/drawing/2014/main" id="{B89E088D-09E5-BC21-2B60-C0464110DC8B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453773" y="4289799"/>
                <a:ext cx="1085350" cy="8105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Google Shape;83;p2">
                <a:extLst>
                  <a:ext uri="{FF2B5EF4-FFF2-40B4-BE49-F238E27FC236}">
                    <a16:creationId xmlns:a16="http://schemas.microsoft.com/office/drawing/2014/main" id="{2C0D09AF-A511-3537-BA3F-915DFF02B4C7}"/>
                  </a:ext>
                </a:extLst>
              </p:cNvPr>
              <p:cNvSpPr txBox="1"/>
              <p:nvPr/>
            </p:nvSpPr>
            <p:spPr>
              <a:xfrm>
                <a:off x="952500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Brought to you by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" name="Google Shape;84;p2">
                <a:extLst>
                  <a:ext uri="{FF2B5EF4-FFF2-40B4-BE49-F238E27FC236}">
                    <a16:creationId xmlns:a16="http://schemas.microsoft.com/office/drawing/2014/main" id="{088F8FE1-59AF-FC46-C341-C0FC31DF9F16}"/>
                  </a:ext>
                </a:extLst>
              </p:cNvPr>
              <p:cNvSpPr txBox="1"/>
              <p:nvPr/>
            </p:nvSpPr>
            <p:spPr>
              <a:xfrm>
                <a:off x="3672962" y="4175201"/>
                <a:ext cx="1461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" sz="1000" b="1">
                    <a:solidFill>
                      <a:srgbClr val="E81E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 Partnership with</a:t>
                </a:r>
                <a:endParaRPr sz="100" i="0" u="none" strike="noStrike" cap="none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9" name="Google Shape;85;p2">
                <a:extLst>
                  <a:ext uri="{FF2B5EF4-FFF2-40B4-BE49-F238E27FC236}">
                    <a16:creationId xmlns:a16="http://schemas.microsoft.com/office/drawing/2014/main" id="{7A741148-7CC5-CC99-11B9-5735123ECC2E}"/>
                  </a:ext>
                </a:extLst>
              </p:cNvPr>
              <p:cNvCxnSpPr/>
              <p:nvPr/>
            </p:nvCxnSpPr>
            <p:spPr>
              <a:xfrm>
                <a:off x="3250325" y="4383025"/>
                <a:ext cx="0" cy="61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543919-F728-76F4-E1DD-395C9DE4CD5C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75" y="4384944"/>
              <a:ext cx="760321" cy="6533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211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8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1109</Words>
  <Application>Microsoft Office PowerPoint</Application>
  <PresentationFormat>On-screen Show (16:9)</PresentationFormat>
  <Paragraphs>317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Poppins</vt:lpstr>
      <vt:lpstr>Arial</vt:lpstr>
      <vt:lpstr>Simple Light</vt:lpstr>
      <vt:lpstr>PowerPoint Presentation</vt:lpstr>
      <vt:lpstr>HOW to get them to BUY regardless of PRICE </vt:lpstr>
      <vt:lpstr>PRICE </vt:lpstr>
      <vt:lpstr>PowerPoint Presentation</vt:lpstr>
      <vt:lpstr>WHAT UNLOCKS THEIR MOTIVATION TO BUY? The VITAL INGREDIENT</vt:lpstr>
      <vt:lpstr>      WHAT UNLOCKS THEIR MOTIVATION TO BUY?  </vt:lpstr>
      <vt:lpstr>PowerPoint Presentation</vt:lpstr>
      <vt:lpstr>ALIGNMENT – with their HIGHEST INTERESTS </vt:lpstr>
      <vt:lpstr>WHAT UNLOCKS THEIR MOTIVATION TO BUY? DO I WANT TO?  </vt:lpstr>
      <vt:lpstr> WHAT UNLOCKS THEIR MOTIVATION TO BUY? YOUR LASTING IMPRESSION</vt:lpstr>
      <vt:lpstr> WHAT UNLOCKS THEIR MOTIVATION TO BUY? YOUR LASTING IMPRESSION</vt:lpstr>
      <vt:lpstr>PART 2: COMMITMENT  WHAT UNLOCKS THEIR COMMITMENT TO BUY?</vt:lpstr>
      <vt:lpstr>PowerPoint Presentation</vt:lpstr>
      <vt:lpstr>PowerPoint Presentation</vt:lpstr>
      <vt:lpstr>WHAT UNLOCKS THEIR COMMITMENT TO BUY? HANDLING OBJECTIONS SKILLFULLY VALIDATING YOUR VALUE   </vt:lpstr>
      <vt:lpstr>PowerPoint Presentation</vt:lpstr>
      <vt:lpstr>PowerPoint Presentation</vt:lpstr>
      <vt:lpstr>PowerPoint Presentation</vt:lpstr>
      <vt:lpstr>HOW to get them to BUY regardless of PRICE  REVIEW</vt:lpstr>
      <vt:lpstr>THANK YOU &amp; GOOD LUCK!!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Paul</cp:lastModifiedBy>
  <cp:revision>7</cp:revision>
  <dcterms:modified xsi:type="dcterms:W3CDTF">2023-01-13T15:08:39Z</dcterms:modified>
</cp:coreProperties>
</file>